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1" r:id="rId1"/>
  </p:sldMasterIdLst>
  <p:notesMasterIdLst>
    <p:notesMasterId r:id="rId13"/>
  </p:notesMasterIdLst>
  <p:sldIdLst>
    <p:sldId id="256" r:id="rId2"/>
    <p:sldId id="2467" r:id="rId3"/>
    <p:sldId id="259" r:id="rId4"/>
    <p:sldId id="2472" r:id="rId5"/>
    <p:sldId id="2476" r:id="rId6"/>
    <p:sldId id="2471" r:id="rId7"/>
    <p:sldId id="2465" r:id="rId8"/>
    <p:sldId id="2469" r:id="rId9"/>
    <p:sldId id="2468" r:id="rId10"/>
    <p:sldId id="2475" r:id="rId11"/>
    <p:sldId id="2474" r:id="rId12"/>
  </p:sldIdLst>
  <p:sldSz cx="9144000" cy="5143500" type="screen16x9"/>
  <p:notesSz cx="7099300" cy="10234613"/>
  <p:custDataLst>
    <p:tags r:id="rId14"/>
  </p:custDataLst>
  <p:defaultText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C3F26C-6807-1C55-90FE-1DF2CFA6C7F8}" name="Zafar Bushra - Munich-MR" initials="ZBMM" userId="S::BZafar@munichre.com::fcb4ea0e-177f-42c7-b363-52d782cf15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far Bushra - Munich-MR" initials="ZBMM" lastIdx="1" clrIdx="0">
    <p:extLst>
      <p:ext uri="{19B8F6BF-5375-455C-9EA6-DF929625EA0E}">
        <p15:presenceInfo xmlns:p15="http://schemas.microsoft.com/office/powerpoint/2012/main" userId="S::BZafar@munichre.com::fcb4ea0e-177f-42c7-b363-52d782cf15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8691F-4902-397F-9525-49C1ABDC9AEF}" v="13" dt="2025-06-29T13:22:55.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81" autoAdjust="0"/>
    <p:restoredTop sz="92633" autoAdjust="0"/>
  </p:normalViewPr>
  <p:slideViewPr>
    <p:cSldViewPr snapToGrid="0">
      <p:cViewPr varScale="1">
        <p:scale>
          <a:sx n="137" d="100"/>
          <a:sy n="137" d="100"/>
        </p:scale>
        <p:origin x="3270"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CFADFA04-7A8D-4AD2-89C8-ADC0A5C56E8F}" type="datetimeFigureOut">
              <a:rPr lang="en-GB" smtClean="0"/>
              <a:t>17/02/2026</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FA7C8127-44FC-4F1C-9F0A-BEDE2842B05F}" type="slidenum">
              <a:rPr lang="en-GB" smtClean="0"/>
              <a:t>‹#›</a:t>
            </a:fld>
            <a:endParaRPr lang="en-GB"/>
          </a:p>
        </p:txBody>
      </p:sp>
    </p:spTree>
    <p:extLst>
      <p:ext uri="{BB962C8B-B14F-4D97-AF65-F5344CB8AC3E}">
        <p14:creationId xmlns:p14="http://schemas.microsoft.com/office/powerpoint/2010/main" val="3958428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626E56F8-C691-43D4-8661-63398891D9AC}" type="slidenum">
              <a:rPr lang="en-US" smtClean="0"/>
              <a:t>2</a:t>
            </a:fld>
            <a:endParaRPr lang="en-US"/>
          </a:p>
        </p:txBody>
      </p:sp>
    </p:spTree>
    <p:extLst>
      <p:ext uri="{BB962C8B-B14F-4D97-AF65-F5344CB8AC3E}">
        <p14:creationId xmlns:p14="http://schemas.microsoft.com/office/powerpoint/2010/main" val="271667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626E56F8-C691-43D4-8661-63398891D9AC}" type="slidenum">
              <a:rPr lang="en-US" smtClean="0"/>
              <a:t>4</a:t>
            </a:fld>
            <a:endParaRPr lang="en-US"/>
          </a:p>
        </p:txBody>
      </p:sp>
    </p:spTree>
    <p:extLst>
      <p:ext uri="{BB962C8B-B14F-4D97-AF65-F5344CB8AC3E}">
        <p14:creationId xmlns:p14="http://schemas.microsoft.com/office/powerpoint/2010/main" val="2678629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7C8127-44FC-4F1C-9F0A-BEDE2842B05F}" type="slidenum">
              <a:rPr lang="en-GB" smtClean="0"/>
              <a:t>8</a:t>
            </a:fld>
            <a:endParaRPr lang="en-GB"/>
          </a:p>
        </p:txBody>
      </p:sp>
    </p:spTree>
    <p:extLst>
      <p:ext uri="{BB962C8B-B14F-4D97-AF65-F5344CB8AC3E}">
        <p14:creationId xmlns:p14="http://schemas.microsoft.com/office/powerpoint/2010/main" val="411909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7C8127-44FC-4F1C-9F0A-BEDE2842B05F}" type="slidenum">
              <a:rPr lang="en-GB" smtClean="0"/>
              <a:t>9</a:t>
            </a:fld>
            <a:endParaRPr lang="en-GB"/>
          </a:p>
        </p:txBody>
      </p:sp>
    </p:spTree>
    <p:extLst>
      <p:ext uri="{BB962C8B-B14F-4D97-AF65-F5344CB8AC3E}">
        <p14:creationId xmlns:p14="http://schemas.microsoft.com/office/powerpoint/2010/main" val="24020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7C8127-44FC-4F1C-9F0A-BEDE2842B05F}" type="slidenum">
              <a:rPr lang="en-GB" smtClean="0"/>
              <a:t>10</a:t>
            </a:fld>
            <a:endParaRPr lang="en-GB"/>
          </a:p>
        </p:txBody>
      </p:sp>
    </p:spTree>
    <p:extLst>
      <p:ext uri="{BB962C8B-B14F-4D97-AF65-F5344CB8AC3E}">
        <p14:creationId xmlns:p14="http://schemas.microsoft.com/office/powerpoint/2010/main" val="1571986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E4DAAA9-808F-4CF9-97CB-C60B792B01F6}"/>
              </a:ext>
            </a:extLst>
          </p:cNvPr>
          <p:cNvGraphicFramePr>
            <a:graphicFrameLocks noChangeAspect="1"/>
          </p:cNvGraphicFramePr>
          <p:nvPr userDrawn="1">
            <p:custDataLst>
              <p:tags r:id="rId1"/>
            </p:custDataLst>
            <p:extLst>
              <p:ext uri="{D42A27DB-BD31-4B8C-83A1-F6EECF244321}">
                <p14:modId xmlns:p14="http://schemas.microsoft.com/office/powerpoint/2010/main" val="1150187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Object 4" hidden="1">
                        <a:extLst>
                          <a:ext uri="{FF2B5EF4-FFF2-40B4-BE49-F238E27FC236}">
                            <a16:creationId xmlns:a16="http://schemas.microsoft.com/office/drawing/2014/main" id="{AE4DAAA9-808F-4CF9-97CB-C60B792B01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8B7EED84-593C-4935-A92B-F6C4F2FF864F}"/>
              </a:ext>
            </a:extLst>
          </p:cNvPr>
          <p:cNvPicPr>
            <a:picLocks noChangeAspect="1"/>
          </p:cNvPicPr>
          <p:nvPr userDrawn="1"/>
        </p:nvPicPr>
        <p:blipFill>
          <a:blip r:embed="rId5"/>
          <a:stretch>
            <a:fillRect/>
          </a:stretch>
        </p:blipFill>
        <p:spPr>
          <a:xfrm>
            <a:off x="6845427" y="4340160"/>
            <a:ext cx="1940346" cy="411866"/>
          </a:xfrm>
          <a:prstGeom prst="rect">
            <a:avLst/>
          </a:prstGeom>
        </p:spPr>
      </p:pic>
      <p:sp>
        <p:nvSpPr>
          <p:cNvPr id="9" name="Picture Placeholder 1"/>
          <p:cNvSpPr>
            <a:spLocks noGrp="1"/>
          </p:cNvSpPr>
          <p:nvPr>
            <p:ph type="pic" sz="quarter" idx="13" hasCustomPrompt="1"/>
          </p:nvPr>
        </p:nvSpPr>
        <p:spPr>
          <a:xfrm>
            <a:off x="0" y="0"/>
            <a:ext cx="9144000" cy="2592000"/>
          </a:xfrm>
          <a:solidFill>
            <a:schemeClr val="tx2"/>
          </a:solidFill>
        </p:spPr>
        <p:txBody>
          <a:bodyPr tIns="720000" anchor="t" anchorCtr="1"/>
          <a:lstStyle>
            <a:lvl1pPr marL="0" marR="0" indent="0" algn="l" defTabSz="270000" rtl="0" eaLnBrk="1" fontAlgn="auto" latinLnBrk="0" hangingPunct="1">
              <a:lnSpc>
                <a:spcPct val="110000"/>
              </a:lnSpc>
              <a:spcBef>
                <a:spcPts val="0"/>
              </a:spcBef>
              <a:spcAft>
                <a:spcPts val="600"/>
              </a:spcAft>
              <a:buClrTx/>
              <a:buSzTx/>
              <a:buFont typeface="Wingdings" pitchFamily="2" charset="2"/>
              <a:buNone/>
              <a:tabLst/>
              <a:defRPr baseline="0">
                <a:solidFill>
                  <a:schemeClr val="bg1"/>
                </a:solidFill>
              </a:defRPr>
            </a:lvl1pPr>
          </a:lstStyle>
          <a:p>
            <a:pPr marL="0" marR="0" lvl="0" indent="0" algn="l" defTabSz="270000" rtl="0" eaLnBrk="1" fontAlgn="auto" latinLnBrk="0" hangingPunct="1">
              <a:lnSpc>
                <a:spcPct val="110000"/>
              </a:lnSpc>
              <a:spcBef>
                <a:spcPts val="0"/>
              </a:spcBef>
              <a:spcAft>
                <a:spcPts val="600"/>
              </a:spcAft>
              <a:buClrTx/>
              <a:buSzTx/>
              <a:buFont typeface="Wingdings" pitchFamily="2" charset="2"/>
              <a:buNone/>
              <a:tabLst/>
              <a:defRPr/>
            </a:pPr>
            <a:r>
              <a:rPr lang="de-DE" dirty="0"/>
              <a:t>Klicken Sie auf das Icon in der Mitte, um ein Titelbild einzufügen.</a:t>
            </a:r>
            <a:br>
              <a:rPr lang="de-DE" dirty="0"/>
            </a:br>
            <a:r>
              <a:rPr lang="de-DE" dirty="0"/>
              <a:t>Anstatt eines Bildes kann auch eine Farbe ausgewählt werden.</a:t>
            </a:r>
          </a:p>
        </p:txBody>
      </p:sp>
      <p:sp>
        <p:nvSpPr>
          <p:cNvPr id="2" name="Title 1"/>
          <p:cNvSpPr>
            <a:spLocks noGrp="1"/>
          </p:cNvSpPr>
          <p:nvPr>
            <p:ph type="ctrTitle" hasCustomPrompt="1"/>
          </p:nvPr>
        </p:nvSpPr>
        <p:spPr>
          <a:xfrm>
            <a:off x="306000" y="2808000"/>
            <a:ext cx="6372000" cy="864000"/>
          </a:xfrm>
        </p:spPr>
        <p:txBody>
          <a:bodyPr vert="horz" anchor="t">
            <a:noAutofit/>
          </a:bodyPr>
          <a:lstStyle>
            <a:lvl1pPr>
              <a:lnSpc>
                <a:spcPct val="100000"/>
              </a:lnSpc>
              <a:defRPr sz="2400" baseline="0"/>
            </a:lvl1pPr>
          </a:lstStyle>
          <a:p>
            <a:r>
              <a:rPr lang="de-DE" dirty="0"/>
              <a:t>Titel 24 pt,</a:t>
            </a:r>
            <a:br>
              <a:rPr lang="de-DE" dirty="0"/>
            </a:br>
            <a:r>
              <a:rPr lang="de-DE" dirty="0"/>
              <a:t>max. zweizeilig</a:t>
            </a:r>
          </a:p>
        </p:txBody>
      </p:sp>
      <p:sp>
        <p:nvSpPr>
          <p:cNvPr id="3" name="Subtitle 1"/>
          <p:cNvSpPr>
            <a:spLocks noGrp="1"/>
          </p:cNvSpPr>
          <p:nvPr>
            <p:ph type="subTitle" idx="1" hasCustomPrompt="1"/>
          </p:nvPr>
        </p:nvSpPr>
        <p:spPr>
          <a:xfrm>
            <a:off x="306000" y="4320000"/>
            <a:ext cx="6372000" cy="432000"/>
          </a:xfrm>
        </p:spPr>
        <p:txBody>
          <a:bodyPr anchor="b">
            <a:no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lvl1pPr>
          </a:lstStyle>
          <a:p>
            <a:r>
              <a:rPr lang="de-DE" dirty="0"/>
              <a:t>Datum: TT.MM.JJJ</a:t>
            </a:r>
            <a:br>
              <a:rPr lang="de-DE" dirty="0"/>
            </a:br>
            <a:r>
              <a:rPr lang="de-DE" dirty="0"/>
              <a:t>Name des Redners</a:t>
            </a:r>
          </a:p>
        </p:txBody>
      </p:sp>
      <p:sp>
        <p:nvSpPr>
          <p:cNvPr id="7" name="Source 1"/>
          <p:cNvSpPr>
            <a:spLocks noGrp="1"/>
          </p:cNvSpPr>
          <p:nvPr>
            <p:ph type="body" sz="quarter" idx="12" hasCustomPrompt="1"/>
          </p:nvPr>
        </p:nvSpPr>
        <p:spPr>
          <a:xfrm>
            <a:off x="6768000" y="237600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Tree>
    <p:extLst>
      <p:ext uri="{BB962C8B-B14F-4D97-AF65-F5344CB8AC3E}">
        <p14:creationId xmlns:p14="http://schemas.microsoft.com/office/powerpoint/2010/main" val="343922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3" name="Date Placeholder 1"/>
          <p:cNvSpPr>
            <a:spLocks noGrp="1"/>
          </p:cNvSpPr>
          <p:nvPr>
            <p:ph type="dt" sz="half" idx="10"/>
          </p:nvPr>
        </p:nvSpPr>
        <p:spPr/>
        <p:txBody>
          <a:bodyPr/>
          <a:lstStyle/>
          <a:p>
            <a:endParaRPr lang="de-DE" dirty="0"/>
          </a:p>
        </p:txBody>
      </p:sp>
      <p:sp>
        <p:nvSpPr>
          <p:cNvPr id="15" name="Footer Placeholder 1"/>
          <p:cNvSpPr>
            <a:spLocks noGrp="1"/>
          </p:cNvSpPr>
          <p:nvPr>
            <p:ph type="ftr" sz="quarter" idx="12"/>
          </p:nvPr>
        </p:nvSpPr>
        <p:spPr/>
        <p:txBody>
          <a:bodyPr/>
          <a:lstStyle/>
          <a:p>
            <a:r>
              <a:rPr lang="en-US"/>
              <a:t>Grant application</a:t>
            </a:r>
            <a:endParaRPr lang="de-DE" dirty="0"/>
          </a:p>
        </p:txBody>
      </p:sp>
      <p:sp>
        <p:nvSpPr>
          <p:cNvPr id="2" name="Titel 1"/>
          <p:cNvSpPr>
            <a:spLocks noGrp="1"/>
          </p:cNvSpPr>
          <p:nvPr>
            <p:ph type="title" hasCustomPrompt="1"/>
          </p:nvPr>
        </p:nvSpPr>
        <p:spPr/>
        <p:txBody>
          <a:bodyPr/>
          <a:lstStyle>
            <a:lvl1pPr>
              <a:defRPr/>
            </a:lvl1pPr>
          </a:lstStyle>
          <a:p>
            <a:r>
              <a:rPr lang="de-DE" dirty="0"/>
              <a:t>Titel 20 pt, max. zweizeilig und zwei Inhaltsblöcke</a:t>
            </a:r>
          </a:p>
        </p:txBody>
      </p:sp>
      <p:sp>
        <p:nvSpPr>
          <p:cNvPr id="20" name="Content Placeholder 1"/>
          <p:cNvSpPr>
            <a:spLocks noGrp="1"/>
          </p:cNvSpPr>
          <p:nvPr>
            <p:ph sz="quarter" idx="13" hasCustomPrompt="1"/>
          </p:nvPr>
        </p:nvSpPr>
        <p:spPr>
          <a:xfrm>
            <a:off x="306000" y="1512000"/>
            <a:ext cx="4212000" cy="3240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2" name="Content Placeholder 2"/>
          <p:cNvSpPr>
            <a:spLocks noGrp="1"/>
          </p:cNvSpPr>
          <p:nvPr>
            <p:ph sz="quarter" idx="14" hasCustomPrompt="1"/>
          </p:nvPr>
        </p:nvSpPr>
        <p:spPr>
          <a:xfrm>
            <a:off x="4626000" y="1511300"/>
            <a:ext cx="4212000" cy="3240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Heading Placeholder 1"/>
          <p:cNvSpPr>
            <a:spLocks noGrp="1"/>
          </p:cNvSpPr>
          <p:nvPr>
            <p:ph type="body" idx="1" hasCustomPrompt="1"/>
          </p:nvPr>
        </p:nvSpPr>
        <p:spPr>
          <a:xfrm>
            <a:off x="306000" y="1080000"/>
            <a:ext cx="4212000" cy="252000"/>
          </a:xfrm>
          <a:noFill/>
        </p:spPr>
        <p:txBody>
          <a:bodyPr wrap="square" lIns="0" tIns="0" rIns="0" bIns="0" anchor="t"/>
          <a:lstStyle>
            <a:lvl1pPr marL="0" indent="0">
              <a:lnSpc>
                <a:spcPct val="100000"/>
              </a:lnSpc>
              <a:spcAft>
                <a:spcPts val="0"/>
              </a:spcAft>
              <a:buFontTx/>
              <a:buNone/>
              <a:defRPr sz="1600">
                <a:solidFill>
                  <a:schemeClr val="accent1"/>
                </a:solidFill>
              </a:defRPr>
            </a:lvl1pPr>
          </a:lstStyle>
          <a:p>
            <a:pPr lvl="0"/>
            <a:r>
              <a:rPr lang="de-DE" dirty="0"/>
              <a:t>Überschrift 16 pt, einzeilig</a:t>
            </a:r>
          </a:p>
        </p:txBody>
      </p:sp>
      <p:sp>
        <p:nvSpPr>
          <p:cNvPr id="5" name="Heading Placeholder 2"/>
          <p:cNvSpPr>
            <a:spLocks noGrp="1"/>
          </p:cNvSpPr>
          <p:nvPr>
            <p:ph type="body" sz="quarter" idx="3" hasCustomPrompt="1"/>
          </p:nvPr>
        </p:nvSpPr>
        <p:spPr>
          <a:xfrm>
            <a:off x="4626610" y="1080000"/>
            <a:ext cx="4212000" cy="252000"/>
          </a:xfrm>
          <a:noFill/>
        </p:spPr>
        <p:txBody>
          <a:bodyPr wrap="square" lIns="0" tIns="0" rIns="0" bIns="0" anchor="t"/>
          <a:lstStyle>
            <a:lvl1pPr marL="0" indent="0">
              <a:lnSpc>
                <a:spcPct val="100000"/>
              </a:lnSpc>
              <a:spcAft>
                <a:spcPts val="0"/>
              </a:spcAft>
              <a:buFontTx/>
              <a:buNone/>
              <a:defRPr sz="1600">
                <a:solidFill>
                  <a:schemeClr val="accent1"/>
                </a:solidFill>
              </a:defRPr>
            </a:lvl1pPr>
          </a:lstStyle>
          <a:p>
            <a:pPr lvl="0"/>
            <a:r>
              <a:rPr lang="de-DE" dirty="0"/>
              <a:t>Überschrift 16 pt, einzeilig</a:t>
            </a:r>
          </a:p>
        </p:txBody>
      </p:sp>
    </p:spTree>
    <p:extLst>
      <p:ext uri="{BB962C8B-B14F-4D97-AF65-F5344CB8AC3E}">
        <p14:creationId xmlns:p14="http://schemas.microsoft.com/office/powerpoint/2010/main" val="258528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914">
          <p15:clr>
            <a:srgbClr val="A4A3A4"/>
          </p15:clr>
        </p15:guide>
        <p15:guide id="2" pos="2846">
          <p15:clr>
            <a:srgbClr val="A4A3A4"/>
          </p15:clr>
        </p15:guide>
        <p15:guide id="3" orient="horz" pos="952">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14"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3" name="Date Placeholder 1"/>
          <p:cNvSpPr>
            <a:spLocks noGrp="1"/>
          </p:cNvSpPr>
          <p:nvPr>
            <p:ph type="dt" sz="half" idx="10"/>
          </p:nvPr>
        </p:nvSpPr>
        <p:spPr/>
        <p:txBody>
          <a:bodyPr/>
          <a:lstStyle/>
          <a:p>
            <a:endParaRPr lang="de-DE" dirty="0"/>
          </a:p>
        </p:txBody>
      </p:sp>
      <p:sp>
        <p:nvSpPr>
          <p:cNvPr id="15" name="Footer Placeholder 1"/>
          <p:cNvSpPr>
            <a:spLocks noGrp="1"/>
          </p:cNvSpPr>
          <p:nvPr>
            <p:ph type="ftr" sz="quarter" idx="12"/>
          </p:nvPr>
        </p:nvSpPr>
        <p:spPr/>
        <p:txBody>
          <a:bodyPr/>
          <a:lstStyle/>
          <a:p>
            <a:r>
              <a:rPr lang="en-US"/>
              <a:t>Grant application</a:t>
            </a:r>
            <a:endParaRPr lang="de-DE" dirty="0"/>
          </a:p>
        </p:txBody>
      </p:sp>
      <p:sp>
        <p:nvSpPr>
          <p:cNvPr id="2" name="Titel 1"/>
          <p:cNvSpPr>
            <a:spLocks noGrp="1"/>
          </p:cNvSpPr>
          <p:nvPr>
            <p:ph type="title" hasCustomPrompt="1"/>
          </p:nvPr>
        </p:nvSpPr>
        <p:spPr/>
        <p:txBody>
          <a:bodyPr/>
          <a:lstStyle>
            <a:lvl1pPr>
              <a:defRPr/>
            </a:lvl1pPr>
          </a:lstStyle>
          <a:p>
            <a:r>
              <a:rPr lang="de-DE" dirty="0"/>
              <a:t>Titel 20 pt, max. zweizeilig und zwei Inhaltsblöcke</a:t>
            </a:r>
          </a:p>
        </p:txBody>
      </p:sp>
      <p:sp>
        <p:nvSpPr>
          <p:cNvPr id="20" name="Content Placeholder 1"/>
          <p:cNvSpPr>
            <a:spLocks noGrp="1"/>
          </p:cNvSpPr>
          <p:nvPr>
            <p:ph sz="quarter" idx="13" hasCustomPrompt="1"/>
          </p:nvPr>
        </p:nvSpPr>
        <p:spPr>
          <a:xfrm>
            <a:off x="0" y="1404000"/>
            <a:ext cx="4572000" cy="3348000"/>
          </a:xfrm>
          <a:solidFill>
            <a:schemeClr val="tx2"/>
          </a:solidFill>
        </p:spPr>
        <p:txBody>
          <a:bodyPr lIns="306000" tIns="108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2" name="Content Placeholder 2"/>
          <p:cNvSpPr>
            <a:spLocks noGrp="1"/>
          </p:cNvSpPr>
          <p:nvPr>
            <p:ph sz="quarter" idx="14" hasCustomPrompt="1"/>
          </p:nvPr>
        </p:nvSpPr>
        <p:spPr>
          <a:xfrm>
            <a:off x="4572000" y="1404000"/>
            <a:ext cx="4572000" cy="3348000"/>
          </a:xfrm>
          <a:solidFill>
            <a:schemeClr val="tx2"/>
          </a:solidFill>
        </p:spPr>
        <p:txBody>
          <a:bodyPr lIns="108000" tIns="108000" rIns="360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Heading Placeholder 1"/>
          <p:cNvSpPr>
            <a:spLocks noGrp="1"/>
          </p:cNvSpPr>
          <p:nvPr>
            <p:ph type="body" idx="1" hasCustomPrompt="1"/>
          </p:nvPr>
        </p:nvSpPr>
        <p:spPr>
          <a:xfrm>
            <a:off x="0" y="1080000"/>
            <a:ext cx="4572000" cy="324000"/>
          </a:xfrm>
          <a:noFill/>
        </p:spPr>
        <p:txBody>
          <a:bodyPr wrap="square" lIns="306000" tIns="0" rIns="108000" bIns="0" anchor="t"/>
          <a:lstStyle>
            <a:lvl1pPr marL="0" indent="0">
              <a:lnSpc>
                <a:spcPct val="100000"/>
              </a:lnSpc>
              <a:spcAft>
                <a:spcPts val="0"/>
              </a:spcAft>
              <a:buFontTx/>
              <a:buNone/>
              <a:defRPr sz="1600">
                <a:solidFill>
                  <a:schemeClr val="accent1"/>
                </a:solidFill>
              </a:defRPr>
            </a:lvl1pPr>
          </a:lstStyle>
          <a:p>
            <a:pPr lvl="0"/>
            <a:r>
              <a:rPr lang="de-DE" dirty="0"/>
              <a:t>Überschrift 16 pt, einzeilig</a:t>
            </a:r>
          </a:p>
        </p:txBody>
      </p:sp>
      <p:sp>
        <p:nvSpPr>
          <p:cNvPr id="5" name="Heading  Placeholder 2"/>
          <p:cNvSpPr>
            <a:spLocks noGrp="1"/>
          </p:cNvSpPr>
          <p:nvPr>
            <p:ph type="body" sz="quarter" idx="3" hasCustomPrompt="1"/>
          </p:nvPr>
        </p:nvSpPr>
        <p:spPr>
          <a:xfrm>
            <a:off x="4572000" y="1080000"/>
            <a:ext cx="4572000" cy="324000"/>
          </a:xfrm>
          <a:noFill/>
        </p:spPr>
        <p:txBody>
          <a:bodyPr wrap="square" lIns="108000" tIns="0" rIns="360000" bIns="0" anchor="t"/>
          <a:lstStyle>
            <a:lvl1pPr marL="0" indent="0">
              <a:lnSpc>
                <a:spcPct val="100000"/>
              </a:lnSpc>
              <a:spcAft>
                <a:spcPts val="0"/>
              </a:spcAft>
              <a:buFontTx/>
              <a:buNone/>
              <a:defRPr sz="1600">
                <a:solidFill>
                  <a:schemeClr val="accent1"/>
                </a:solidFill>
              </a:defRPr>
            </a:lvl1pPr>
          </a:lstStyle>
          <a:p>
            <a:pPr lvl="0"/>
            <a:r>
              <a:rPr lang="de-DE" dirty="0"/>
              <a:t>Überschrift 16 pt, einzeilig</a:t>
            </a:r>
          </a:p>
        </p:txBody>
      </p:sp>
    </p:spTree>
    <p:extLst>
      <p:ext uri="{BB962C8B-B14F-4D97-AF65-F5344CB8AC3E}">
        <p14:creationId xmlns:p14="http://schemas.microsoft.com/office/powerpoint/2010/main" val="422406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A4A3A4"/>
          </p15:clr>
        </p15:guide>
        <p15:guide id="4" orient="horz" pos="884">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hree pictures">
    <p:spTree>
      <p:nvGrpSpPr>
        <p:cNvPr id="1" name=""/>
        <p:cNvGrpSpPr/>
        <p:nvPr/>
      </p:nvGrpSpPr>
      <p:grpSpPr>
        <a:xfrm>
          <a:off x="0" y="0"/>
          <a:ext cx="0" cy="0"/>
          <a:chOff x="0" y="0"/>
          <a:chExt cx="0" cy="0"/>
        </a:xfrm>
      </p:grpSpPr>
      <p:sp>
        <p:nvSpPr>
          <p:cNvPr id="17"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6" name="Date Placeholder 1"/>
          <p:cNvSpPr>
            <a:spLocks noGrp="1"/>
          </p:cNvSpPr>
          <p:nvPr>
            <p:ph type="dt" sz="half" idx="10"/>
          </p:nvPr>
        </p:nvSpPr>
        <p:spPr/>
        <p:txBody>
          <a:bodyPr/>
          <a:lstStyle/>
          <a:p>
            <a:endParaRPr lang="de-DE" dirty="0"/>
          </a:p>
        </p:txBody>
      </p:sp>
      <p:sp>
        <p:nvSpPr>
          <p:cNvPr id="18" name="Footer Placeholder 1"/>
          <p:cNvSpPr>
            <a:spLocks noGrp="1"/>
          </p:cNvSpPr>
          <p:nvPr>
            <p:ph type="ftr" sz="quarter" idx="12"/>
          </p:nvPr>
        </p:nvSpPr>
        <p:spPr/>
        <p:txBody>
          <a:bodyPr/>
          <a:lstStyle/>
          <a:p>
            <a:r>
              <a:rPr lang="en-US"/>
              <a:t>Grant application</a:t>
            </a:r>
            <a:endParaRPr lang="de-DE" dirty="0"/>
          </a:p>
        </p:txBody>
      </p:sp>
      <p:sp>
        <p:nvSpPr>
          <p:cNvPr id="2" name="Titel 1"/>
          <p:cNvSpPr>
            <a:spLocks noGrp="1"/>
          </p:cNvSpPr>
          <p:nvPr>
            <p:ph type="title" hasCustomPrompt="1"/>
          </p:nvPr>
        </p:nvSpPr>
        <p:spPr/>
        <p:txBody>
          <a:bodyPr/>
          <a:lstStyle/>
          <a:p>
            <a:r>
              <a:rPr lang="de-DE" noProof="0" dirty="0"/>
              <a:t>Titel 20 pt, max. zweizeilig und drei Bilder mit Text</a:t>
            </a:r>
          </a:p>
        </p:txBody>
      </p:sp>
      <p:sp>
        <p:nvSpPr>
          <p:cNvPr id="19" name="Picture Placeholder 1"/>
          <p:cNvSpPr>
            <a:spLocks noGrp="1"/>
          </p:cNvSpPr>
          <p:nvPr>
            <p:ph type="pic" sz="quarter" idx="13" hasCustomPrompt="1"/>
          </p:nvPr>
        </p:nvSpPr>
        <p:spPr>
          <a:xfrm>
            <a:off x="0" y="1080000"/>
            <a:ext cx="3078000" cy="2160000"/>
          </a:xfrm>
        </p:spPr>
        <p:txBody>
          <a:bodyPr>
            <a:noAutofit/>
          </a:bodyPr>
          <a:lstStyle>
            <a:lvl1pPr marL="0" indent="0" algn="ctr">
              <a:buFontTx/>
              <a:buNone/>
              <a:defRPr/>
            </a:lvl1pPr>
          </a:lstStyle>
          <a:p>
            <a:r>
              <a:rPr lang="de-DE" noProof="0" dirty="0"/>
              <a:t>Klicken Sie auf das Icon in der Mitte, um ein Bild einzufügen.</a:t>
            </a:r>
          </a:p>
        </p:txBody>
      </p:sp>
      <p:sp>
        <p:nvSpPr>
          <p:cNvPr id="20" name="Picture Placeholder 2"/>
          <p:cNvSpPr>
            <a:spLocks noGrp="1"/>
          </p:cNvSpPr>
          <p:nvPr>
            <p:ph type="pic" sz="quarter" idx="14" hasCustomPrompt="1"/>
          </p:nvPr>
        </p:nvSpPr>
        <p:spPr>
          <a:xfrm>
            <a:off x="3078000" y="1080000"/>
            <a:ext cx="2988000" cy="2160000"/>
          </a:xfrm>
        </p:spPr>
        <p:txBody>
          <a:bodyPr>
            <a:noAutofit/>
          </a:bodyPr>
          <a:lstStyle>
            <a:lvl1pPr marL="0" indent="0" algn="ctr">
              <a:buFontTx/>
              <a:buNone/>
              <a:tabLst/>
              <a:defRPr/>
            </a:lvl1pPr>
          </a:lstStyle>
          <a:p>
            <a:r>
              <a:rPr lang="de-DE" noProof="0" dirty="0"/>
              <a:t>Klicken Sie auf das Icon in der Mitte, um ein Bild einzufügen.</a:t>
            </a:r>
          </a:p>
        </p:txBody>
      </p:sp>
      <p:sp>
        <p:nvSpPr>
          <p:cNvPr id="21" name="Picture Placeholder 3"/>
          <p:cNvSpPr>
            <a:spLocks noGrp="1"/>
          </p:cNvSpPr>
          <p:nvPr>
            <p:ph type="pic" sz="quarter" idx="15" hasCustomPrompt="1"/>
          </p:nvPr>
        </p:nvSpPr>
        <p:spPr>
          <a:xfrm>
            <a:off x="6066000" y="1080000"/>
            <a:ext cx="3078000" cy="2160000"/>
          </a:xfrm>
        </p:spPr>
        <p:txBody>
          <a:bodyPr>
            <a:normAutofit/>
          </a:bodyPr>
          <a:lstStyle>
            <a:lvl1pPr marL="0" indent="0" algn="ctr">
              <a:buFontTx/>
              <a:buNone/>
              <a:defRPr/>
            </a:lvl1pPr>
          </a:lstStyle>
          <a:p>
            <a:r>
              <a:rPr lang="de-DE" noProof="0" dirty="0"/>
              <a:t>Klicken Sie auf das Icon in der Mitte, um ein Bild einzufügen.</a:t>
            </a:r>
          </a:p>
        </p:txBody>
      </p:sp>
      <p:sp>
        <p:nvSpPr>
          <p:cNvPr id="23" name="Text  Placeholder 1"/>
          <p:cNvSpPr>
            <a:spLocks noGrp="1"/>
          </p:cNvSpPr>
          <p:nvPr>
            <p:ph type="body" sz="quarter" idx="16" hasCustomPrompt="1"/>
          </p:nvPr>
        </p:nvSpPr>
        <p:spPr>
          <a:xfrm>
            <a:off x="0" y="3348000"/>
            <a:ext cx="3078000" cy="1404000"/>
          </a:xfrm>
        </p:spPr>
        <p:txBody>
          <a:bodyPr vert="horz" lIns="360000" tIns="0" rIns="10800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r>
              <a:rPr lang="de-DE" noProof="0" dirty="0"/>
              <a:t>Um die Hierarchie der Unterpunkte anzupassen, verwenden Sie Start &gt; Absatz &gt; Listenebene verringern/erhöhen</a:t>
            </a:r>
          </a:p>
          <a:p>
            <a:pPr lvl="1"/>
            <a:r>
              <a:rPr lang="de-DE" noProof="0" dirty="0"/>
              <a:t>Zweite Ebene</a:t>
            </a:r>
          </a:p>
        </p:txBody>
      </p:sp>
      <p:sp>
        <p:nvSpPr>
          <p:cNvPr id="24" name="Text Placeholder 2"/>
          <p:cNvSpPr>
            <a:spLocks noGrp="1"/>
          </p:cNvSpPr>
          <p:nvPr>
            <p:ph type="body" sz="quarter" idx="17" hasCustomPrompt="1"/>
          </p:nvPr>
        </p:nvSpPr>
        <p:spPr>
          <a:xfrm>
            <a:off x="3078000" y="3348000"/>
            <a:ext cx="2988000" cy="1404000"/>
          </a:xfrm>
        </p:spPr>
        <p:txBody>
          <a:bodyPr vert="horz" lIns="108000" tIns="0" rIns="10800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r>
              <a:rPr lang="de-DE" noProof="0" dirty="0"/>
              <a:t>Um die Hierarchie der Unterpunkte anzupassen, verwenden Sie Start &gt; Absatz &gt; Listenebene verringern/erhöhen.</a:t>
            </a:r>
          </a:p>
          <a:p>
            <a:pPr lvl="1"/>
            <a:r>
              <a:rPr lang="de-DE" noProof="0" dirty="0"/>
              <a:t>Zweite Ebene</a:t>
            </a:r>
          </a:p>
        </p:txBody>
      </p:sp>
      <p:sp>
        <p:nvSpPr>
          <p:cNvPr id="25" name="Text Placeholder 3"/>
          <p:cNvSpPr>
            <a:spLocks noGrp="1"/>
          </p:cNvSpPr>
          <p:nvPr>
            <p:ph type="body" sz="quarter" idx="18" hasCustomPrompt="1"/>
          </p:nvPr>
        </p:nvSpPr>
        <p:spPr>
          <a:xfrm>
            <a:off x="6066000" y="3348000"/>
            <a:ext cx="3078000" cy="1404000"/>
          </a:xfrm>
        </p:spPr>
        <p:txBody>
          <a:bodyPr vert="horz" lIns="108000" tIns="0" rIns="36000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spcAft>
                <a:spcPts val="0"/>
              </a:spcAft>
            </a:pPr>
            <a:r>
              <a:rPr lang="de-DE" noProof="0" dirty="0"/>
              <a:t>Um die Hierarchie der Unterpunkte anzupassen, verwenden Sie Start &gt; Absatz &gt; Listenebene verringern/erhöhen.</a:t>
            </a:r>
          </a:p>
          <a:p>
            <a:pPr lvl="1"/>
            <a:r>
              <a:rPr lang="de-DE" noProof="0" dirty="0"/>
              <a:t>Zweite Ebene</a:t>
            </a:r>
          </a:p>
        </p:txBody>
      </p:sp>
      <p:sp>
        <p:nvSpPr>
          <p:cNvPr id="15" name="Source 1"/>
          <p:cNvSpPr>
            <a:spLocks noGrp="1"/>
          </p:cNvSpPr>
          <p:nvPr>
            <p:ph type="body" sz="quarter" idx="23" hasCustomPrompt="1"/>
          </p:nvPr>
        </p:nvSpPr>
        <p:spPr>
          <a:xfrm>
            <a:off x="702000" y="3078000"/>
            <a:ext cx="2376000" cy="162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
        <p:nvSpPr>
          <p:cNvPr id="14" name="Source 2"/>
          <p:cNvSpPr>
            <a:spLocks noGrp="1"/>
          </p:cNvSpPr>
          <p:nvPr>
            <p:ph type="body" sz="quarter" idx="22" hasCustomPrompt="1"/>
          </p:nvPr>
        </p:nvSpPr>
        <p:spPr>
          <a:xfrm>
            <a:off x="3690000" y="3078000"/>
            <a:ext cx="2376000" cy="162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
        <p:nvSpPr>
          <p:cNvPr id="13" name="Source 3"/>
          <p:cNvSpPr>
            <a:spLocks noGrp="1"/>
          </p:cNvSpPr>
          <p:nvPr>
            <p:ph type="body" sz="quarter" idx="12" hasCustomPrompt="1"/>
          </p:nvPr>
        </p:nvSpPr>
        <p:spPr>
          <a:xfrm>
            <a:off x="6768000" y="3078000"/>
            <a:ext cx="2376000" cy="162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Tree>
    <p:extLst>
      <p:ext uri="{BB962C8B-B14F-4D97-AF65-F5344CB8AC3E}">
        <p14:creationId xmlns:p14="http://schemas.microsoft.com/office/powerpoint/2010/main" val="2122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41">
          <p15:clr>
            <a:srgbClr val="A4A3A4"/>
          </p15:clr>
        </p15:guide>
        <p15:guide id="2" orient="horz" pos="2109">
          <p15:clr>
            <a:srgbClr val="A4A3A4"/>
          </p15:clr>
        </p15:guide>
        <p15:guide id="3" pos="1939">
          <p15:clr>
            <a:srgbClr val="A4A3A4"/>
          </p15:clr>
        </p15:guide>
        <p15:guide id="4" pos="382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 contents">
    <p:spTree>
      <p:nvGrpSpPr>
        <p:cNvPr id="1" name=""/>
        <p:cNvGrpSpPr/>
        <p:nvPr/>
      </p:nvGrpSpPr>
      <p:grpSpPr>
        <a:xfrm>
          <a:off x="0" y="0"/>
          <a:ext cx="0" cy="0"/>
          <a:chOff x="0" y="0"/>
          <a:chExt cx="0" cy="0"/>
        </a:xfrm>
      </p:grpSpPr>
      <p:sp>
        <p:nvSpPr>
          <p:cNvPr id="17"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6" name="Date Placeholder 1"/>
          <p:cNvSpPr>
            <a:spLocks noGrp="1"/>
          </p:cNvSpPr>
          <p:nvPr>
            <p:ph type="dt" sz="half" idx="10"/>
          </p:nvPr>
        </p:nvSpPr>
        <p:spPr/>
        <p:txBody>
          <a:bodyPr/>
          <a:lstStyle/>
          <a:p>
            <a:endParaRPr lang="de-DE" dirty="0"/>
          </a:p>
        </p:txBody>
      </p:sp>
      <p:sp>
        <p:nvSpPr>
          <p:cNvPr id="18" name="Footer Placeholder 1"/>
          <p:cNvSpPr>
            <a:spLocks noGrp="1"/>
          </p:cNvSpPr>
          <p:nvPr>
            <p:ph type="ftr" sz="quarter" idx="12"/>
          </p:nvPr>
        </p:nvSpPr>
        <p:spPr/>
        <p:txBody>
          <a:bodyPr/>
          <a:lstStyle/>
          <a:p>
            <a:r>
              <a:rPr lang="en-US"/>
              <a:t>Grant application</a:t>
            </a:r>
            <a:endParaRPr lang="de-DE" dirty="0"/>
          </a:p>
        </p:txBody>
      </p:sp>
      <p:sp>
        <p:nvSpPr>
          <p:cNvPr id="12" name="Titel 1"/>
          <p:cNvSpPr>
            <a:spLocks noGrp="1"/>
          </p:cNvSpPr>
          <p:nvPr>
            <p:ph type="title" hasCustomPrompt="1"/>
          </p:nvPr>
        </p:nvSpPr>
        <p:spPr/>
        <p:txBody>
          <a:bodyPr/>
          <a:lstStyle/>
          <a:p>
            <a:r>
              <a:rPr lang="de-DE" noProof="0" dirty="0"/>
              <a:t>Titel 20 pt, max. zweizeilig and three pictures with text</a:t>
            </a:r>
          </a:p>
        </p:txBody>
      </p:sp>
      <p:sp>
        <p:nvSpPr>
          <p:cNvPr id="5" name="Content Placeholder 1"/>
          <p:cNvSpPr>
            <a:spLocks noGrp="1"/>
          </p:cNvSpPr>
          <p:nvPr>
            <p:ph sz="quarter" idx="13" hasCustomPrompt="1"/>
          </p:nvPr>
        </p:nvSpPr>
        <p:spPr>
          <a:xfrm>
            <a:off x="306000" y="1080000"/>
            <a:ext cx="2772000" cy="3672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Content Placeholder 3"/>
          <p:cNvSpPr>
            <a:spLocks noGrp="1"/>
          </p:cNvSpPr>
          <p:nvPr>
            <p:ph sz="quarter" idx="15" hasCustomPrompt="1"/>
          </p:nvPr>
        </p:nvSpPr>
        <p:spPr>
          <a:xfrm>
            <a:off x="6066000" y="1080000"/>
            <a:ext cx="2772000" cy="3672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Placeholder 2"/>
          <p:cNvSpPr>
            <a:spLocks noGrp="1"/>
          </p:cNvSpPr>
          <p:nvPr>
            <p:ph sz="quarter" idx="14" hasCustomPrompt="1"/>
          </p:nvPr>
        </p:nvSpPr>
        <p:spPr>
          <a:xfrm>
            <a:off x="3186000" y="1080000"/>
            <a:ext cx="2772000" cy="3672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292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939">
          <p15:clr>
            <a:srgbClr val="A4A3A4"/>
          </p15:clr>
        </p15:guide>
        <p15:guide id="4" pos="2007">
          <p15:clr>
            <a:srgbClr val="A4A3A4"/>
          </p15:clr>
        </p15:guide>
        <p15:guide id="5" pos="3753">
          <p15:clr>
            <a:srgbClr val="A4A3A4"/>
          </p15:clr>
        </p15:guide>
        <p15:guide id="6" pos="382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s horizontal">
    <p:spTree>
      <p:nvGrpSpPr>
        <p:cNvPr id="1" name=""/>
        <p:cNvGrpSpPr/>
        <p:nvPr/>
      </p:nvGrpSpPr>
      <p:grpSpPr>
        <a:xfrm>
          <a:off x="0" y="0"/>
          <a:ext cx="0" cy="0"/>
          <a:chOff x="0" y="0"/>
          <a:chExt cx="0" cy="0"/>
        </a:xfrm>
      </p:grpSpPr>
      <p:sp>
        <p:nvSpPr>
          <p:cNvPr id="14"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3" name="Date Placeholder 1"/>
          <p:cNvSpPr>
            <a:spLocks noGrp="1"/>
          </p:cNvSpPr>
          <p:nvPr>
            <p:ph type="dt" sz="half" idx="10"/>
          </p:nvPr>
        </p:nvSpPr>
        <p:spPr/>
        <p:txBody>
          <a:bodyPr/>
          <a:lstStyle/>
          <a:p>
            <a:endParaRPr lang="de-DE" dirty="0"/>
          </a:p>
        </p:txBody>
      </p:sp>
      <p:sp>
        <p:nvSpPr>
          <p:cNvPr id="18" name="Footer Placeholder 1"/>
          <p:cNvSpPr>
            <a:spLocks noGrp="1"/>
          </p:cNvSpPr>
          <p:nvPr>
            <p:ph type="ftr" sz="quarter" idx="12"/>
          </p:nvPr>
        </p:nvSpPr>
        <p:spPr/>
        <p:txBody>
          <a:bodyPr/>
          <a:lstStyle/>
          <a:p>
            <a:r>
              <a:rPr lang="en-US"/>
              <a:t>Grant application</a:t>
            </a:r>
            <a:endParaRPr lang="de-DE" dirty="0"/>
          </a:p>
        </p:txBody>
      </p:sp>
      <p:sp>
        <p:nvSpPr>
          <p:cNvPr id="2" name="Titel 1"/>
          <p:cNvSpPr>
            <a:spLocks noGrp="1"/>
          </p:cNvSpPr>
          <p:nvPr>
            <p:ph type="title" hasCustomPrompt="1"/>
          </p:nvPr>
        </p:nvSpPr>
        <p:spPr/>
        <p:txBody>
          <a:bodyPr/>
          <a:lstStyle>
            <a:lvl1pPr>
              <a:defRPr/>
            </a:lvl1pPr>
          </a:lstStyle>
          <a:p>
            <a:r>
              <a:rPr lang="de-DE" dirty="0"/>
              <a:t>Titel 20 pt, max. zweizeilig und zwei Inhaltsblöcke horizontal</a:t>
            </a:r>
          </a:p>
        </p:txBody>
      </p:sp>
      <p:sp>
        <p:nvSpPr>
          <p:cNvPr id="5" name="Content Placeholder 1"/>
          <p:cNvSpPr>
            <a:spLocks noGrp="1"/>
          </p:cNvSpPr>
          <p:nvPr>
            <p:ph sz="quarter" idx="13" hasCustomPrompt="1"/>
          </p:nvPr>
        </p:nvSpPr>
        <p:spPr>
          <a:xfrm>
            <a:off x="306000" y="1080000"/>
            <a:ext cx="8532000" cy="1728000"/>
          </a:xfrm>
          <a:noFill/>
        </p:spPr>
        <p:txBody>
          <a:bodyPr lIns="0" tIns="0" rIns="165600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Content Placeholder 2"/>
          <p:cNvSpPr>
            <a:spLocks noGrp="1"/>
          </p:cNvSpPr>
          <p:nvPr>
            <p:ph sz="quarter" idx="14" hasCustomPrompt="1"/>
          </p:nvPr>
        </p:nvSpPr>
        <p:spPr>
          <a:xfrm>
            <a:off x="306000" y="3024000"/>
            <a:ext cx="8532000" cy="1728000"/>
          </a:xfrm>
          <a:noFill/>
        </p:spPr>
        <p:txBody>
          <a:bodyPr lIns="0" tIns="0" rIns="165600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965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769">
          <p15:clr>
            <a:srgbClr val="A4A3A4"/>
          </p15:clr>
        </p15:guide>
        <p15:guide id="6" orient="horz" pos="1905">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 contents">
    <p:spTree>
      <p:nvGrpSpPr>
        <p:cNvPr id="1" name=""/>
        <p:cNvGrpSpPr/>
        <p:nvPr/>
      </p:nvGrpSpPr>
      <p:grpSpPr>
        <a:xfrm>
          <a:off x="0" y="0"/>
          <a:ext cx="0" cy="0"/>
          <a:chOff x="0" y="0"/>
          <a:chExt cx="0" cy="0"/>
        </a:xfrm>
      </p:grpSpPr>
      <p:sp>
        <p:nvSpPr>
          <p:cNvPr id="14"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3" name="Date Placeholder 1"/>
          <p:cNvSpPr>
            <a:spLocks noGrp="1"/>
          </p:cNvSpPr>
          <p:nvPr>
            <p:ph type="dt" sz="half" idx="10"/>
          </p:nvPr>
        </p:nvSpPr>
        <p:spPr/>
        <p:txBody>
          <a:bodyPr/>
          <a:lstStyle/>
          <a:p>
            <a:endParaRPr lang="de-DE" dirty="0"/>
          </a:p>
        </p:txBody>
      </p:sp>
      <p:sp>
        <p:nvSpPr>
          <p:cNvPr id="15" name="Footer Placeholder 1"/>
          <p:cNvSpPr>
            <a:spLocks noGrp="1"/>
          </p:cNvSpPr>
          <p:nvPr>
            <p:ph type="ftr" sz="quarter" idx="12"/>
          </p:nvPr>
        </p:nvSpPr>
        <p:spPr/>
        <p:txBody>
          <a:bodyPr/>
          <a:lstStyle/>
          <a:p>
            <a:r>
              <a:rPr lang="en-US"/>
              <a:t>Grant application</a:t>
            </a:r>
            <a:endParaRPr lang="de-DE" dirty="0"/>
          </a:p>
        </p:txBody>
      </p:sp>
      <p:sp>
        <p:nvSpPr>
          <p:cNvPr id="2" name="Titel 1"/>
          <p:cNvSpPr>
            <a:spLocks noGrp="1"/>
          </p:cNvSpPr>
          <p:nvPr>
            <p:ph type="title" hasCustomPrompt="1"/>
          </p:nvPr>
        </p:nvSpPr>
        <p:spPr/>
        <p:txBody>
          <a:bodyPr/>
          <a:lstStyle>
            <a:lvl1pPr>
              <a:defRPr/>
            </a:lvl1pPr>
          </a:lstStyle>
          <a:p>
            <a:r>
              <a:rPr lang="de-DE" dirty="0"/>
              <a:t>Titel 20 pt, max. zweizeilig und vier Inhaltsblöcke</a:t>
            </a:r>
          </a:p>
        </p:txBody>
      </p:sp>
      <p:sp>
        <p:nvSpPr>
          <p:cNvPr id="5" name="Content Placeholder 1"/>
          <p:cNvSpPr>
            <a:spLocks noGrp="1"/>
          </p:cNvSpPr>
          <p:nvPr>
            <p:ph sz="quarter" idx="13" hasCustomPrompt="1"/>
          </p:nvPr>
        </p:nvSpPr>
        <p:spPr>
          <a:xfrm>
            <a:off x="306000" y="1080000"/>
            <a:ext cx="4212000" cy="1728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p:txBody>
      </p:sp>
      <p:sp>
        <p:nvSpPr>
          <p:cNvPr id="6" name="Content Placeholder 2"/>
          <p:cNvSpPr>
            <a:spLocks noGrp="1"/>
          </p:cNvSpPr>
          <p:nvPr>
            <p:ph sz="quarter" idx="14" hasCustomPrompt="1"/>
          </p:nvPr>
        </p:nvSpPr>
        <p:spPr>
          <a:xfrm>
            <a:off x="306000" y="3024000"/>
            <a:ext cx="4212000" cy="1728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p:txBody>
      </p:sp>
      <p:sp>
        <p:nvSpPr>
          <p:cNvPr id="76" name="Content Placeholder 3"/>
          <p:cNvSpPr>
            <a:spLocks noGrp="1"/>
          </p:cNvSpPr>
          <p:nvPr>
            <p:ph sz="quarter" idx="15" hasCustomPrompt="1"/>
          </p:nvPr>
        </p:nvSpPr>
        <p:spPr>
          <a:xfrm>
            <a:off x="4626000" y="1080000"/>
            <a:ext cx="4212000" cy="1728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p:txBody>
      </p:sp>
      <p:sp>
        <p:nvSpPr>
          <p:cNvPr id="77" name="Content Placeholder 4">
            <a:extLst>
              <a:ext uri="{FF2B5EF4-FFF2-40B4-BE49-F238E27FC236}">
                <a16:creationId xmlns:a16="http://schemas.microsoft.com/office/drawing/2014/main" id="{4900E005-09BF-4AA0-A122-10A29CE35E41}"/>
              </a:ext>
            </a:extLst>
          </p:cNvPr>
          <p:cNvSpPr>
            <a:spLocks noGrp="1"/>
          </p:cNvSpPr>
          <p:nvPr>
            <p:ph sz="quarter" idx="16" hasCustomPrompt="1"/>
          </p:nvPr>
        </p:nvSpPr>
        <p:spPr>
          <a:xfrm>
            <a:off x="4626000" y="3024000"/>
            <a:ext cx="4212000" cy="1728000"/>
          </a:xfrm>
          <a:noFill/>
        </p:spPr>
        <p:txBody>
          <a:bodyPr lIns="0" tIns="0" rIns="0" bIns="0"/>
          <a:lstStyle>
            <a:lvl1pPr>
              <a:defRPr/>
            </a:lvl1pPr>
          </a:lstStyle>
          <a:p>
            <a:pPr lvl="0"/>
            <a:r>
              <a:rPr lang="de-DE" dirty="0"/>
              <a:t>Um die Hierarchie der Unterpunkte anzupassen, verwenden Sie Start &gt; Absatz &gt; Listenebene verringern/erhöhen.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8602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905">
          <p15:clr>
            <a:srgbClr val="A4A3A4"/>
          </p15:clr>
        </p15:guide>
        <p15:guide id="6" pos="2914">
          <p15:clr>
            <a:srgbClr val="A4A3A4"/>
          </p15:clr>
        </p15:guide>
        <p15:guide id="7" pos="2846">
          <p15:clr>
            <a:srgbClr val="A4A3A4"/>
          </p15:clr>
        </p15:guide>
        <p15:guide id="8" orient="horz" pos="1769">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Title and content with text">
    <p:spTree>
      <p:nvGrpSpPr>
        <p:cNvPr id="1" name=""/>
        <p:cNvGrpSpPr/>
        <p:nvPr/>
      </p:nvGrpSpPr>
      <p:grpSpPr>
        <a:xfrm>
          <a:off x="0" y="0"/>
          <a:ext cx="0" cy="0"/>
          <a:chOff x="0" y="0"/>
          <a:chExt cx="0" cy="0"/>
        </a:xfrm>
      </p:grpSpPr>
      <p:sp>
        <p:nvSpPr>
          <p:cNvPr id="15"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2" name="Date Placeholder 1"/>
          <p:cNvSpPr>
            <a:spLocks noGrp="1"/>
          </p:cNvSpPr>
          <p:nvPr>
            <p:ph type="dt" sz="half" idx="10"/>
          </p:nvPr>
        </p:nvSpPr>
        <p:spPr/>
        <p:txBody>
          <a:bodyPr/>
          <a:lstStyle/>
          <a:p>
            <a:endParaRPr lang="de-DE" dirty="0"/>
          </a:p>
        </p:txBody>
      </p:sp>
      <p:sp>
        <p:nvSpPr>
          <p:cNvPr id="16" name="Footer Placeholder 1"/>
          <p:cNvSpPr>
            <a:spLocks noGrp="1"/>
          </p:cNvSpPr>
          <p:nvPr>
            <p:ph type="ftr" sz="quarter" idx="12"/>
          </p:nvPr>
        </p:nvSpPr>
        <p:spPr/>
        <p:txBody>
          <a:bodyPr/>
          <a:lstStyle/>
          <a:p>
            <a:r>
              <a:rPr lang="en-US"/>
              <a:t>Grant application</a:t>
            </a:r>
            <a:endParaRPr lang="de-DE" dirty="0"/>
          </a:p>
        </p:txBody>
      </p:sp>
      <p:sp>
        <p:nvSpPr>
          <p:cNvPr id="8" name="Titel 1"/>
          <p:cNvSpPr>
            <a:spLocks noGrp="1"/>
          </p:cNvSpPr>
          <p:nvPr>
            <p:ph type="title" hasCustomPrompt="1"/>
          </p:nvPr>
        </p:nvSpPr>
        <p:spPr/>
        <p:txBody>
          <a:bodyPr/>
          <a:lstStyle/>
          <a:p>
            <a:r>
              <a:rPr lang="de-DE" noProof="0" dirty="0"/>
              <a:t>Titel 20 pt, max. zweizeilig und Inhalt mit Kommentarspalte</a:t>
            </a:r>
          </a:p>
        </p:txBody>
      </p:sp>
      <p:sp>
        <p:nvSpPr>
          <p:cNvPr id="12" name="Heading Placeholder 1"/>
          <p:cNvSpPr>
            <a:spLocks noGrp="1"/>
          </p:cNvSpPr>
          <p:nvPr>
            <p:ph type="body" sz="quarter" idx="1" hasCustomPrompt="1"/>
          </p:nvPr>
        </p:nvSpPr>
        <p:spPr>
          <a:xfrm>
            <a:off x="306000" y="1080000"/>
            <a:ext cx="8532000" cy="252000"/>
          </a:xfrm>
          <a:noFill/>
        </p:spPr>
        <p:txBody>
          <a:bodyPr wrap="square" lIns="0" tIns="0" rIns="0" bIns="0" anchor="t">
            <a:noAutofit/>
          </a:bodyPr>
          <a:lstStyle>
            <a:lvl1pPr marL="0" indent="0">
              <a:lnSpc>
                <a:spcPct val="100000"/>
              </a:lnSpc>
              <a:spcBef>
                <a:spcPts val="0"/>
              </a:spcBef>
              <a:spcAft>
                <a:spcPts val="0"/>
              </a:spcAft>
              <a:buFontTx/>
              <a:buNone/>
              <a:defRPr sz="1600" b="0">
                <a:solidFill>
                  <a:schemeClr val="accent1"/>
                </a:solidFill>
              </a:defRPr>
            </a:lvl1pPr>
          </a:lstStyle>
          <a:p>
            <a:pPr lvl="0"/>
            <a:r>
              <a:rPr lang="de-DE" noProof="0" dirty="0"/>
              <a:t>Überschrift 16 pt, einzeilig</a:t>
            </a:r>
          </a:p>
        </p:txBody>
      </p:sp>
      <p:sp>
        <p:nvSpPr>
          <p:cNvPr id="14" name="Content Placeholder 1"/>
          <p:cNvSpPr>
            <a:spLocks noGrp="1"/>
          </p:cNvSpPr>
          <p:nvPr>
            <p:ph sz="quarter" idx="19" hasCustomPrompt="1"/>
          </p:nvPr>
        </p:nvSpPr>
        <p:spPr>
          <a:xfrm>
            <a:off x="306000" y="1512000"/>
            <a:ext cx="5526000" cy="3240000"/>
          </a:xfrm>
          <a:noFill/>
          <a:effectLst/>
        </p:spPr>
        <p:txBody>
          <a:bodyPr lIns="0" tIns="0">
            <a:noAutofit/>
          </a:bodyPr>
          <a:lstStyle>
            <a:lvl1pPr marL="0" indent="0">
              <a:spcAft>
                <a:spcPts val="0"/>
              </a:spcAft>
              <a:buFontTx/>
              <a:buNone/>
              <a:defRPr/>
            </a:lvl1pPr>
          </a:lstStyle>
          <a:p>
            <a:pPr lvl="0"/>
            <a:r>
              <a:rPr lang="de-DE" dirty="0"/>
              <a:t>Klicken Sie auf das Icon in der Mitte, um eine Tabelle, Diagramm, SmartArt Grafik, Bild oder Onlinegrafik einzufügen.</a:t>
            </a:r>
            <a:endParaRPr dirty="0"/>
          </a:p>
        </p:txBody>
      </p:sp>
      <p:sp>
        <p:nvSpPr>
          <p:cNvPr id="13" name="Text Placeholder 2"/>
          <p:cNvSpPr>
            <a:spLocks noGrp="1"/>
          </p:cNvSpPr>
          <p:nvPr>
            <p:ph type="body" sz="quarter" idx="14" hasCustomPrompt="1"/>
          </p:nvPr>
        </p:nvSpPr>
        <p:spPr>
          <a:xfrm>
            <a:off x="6048000" y="1512000"/>
            <a:ext cx="2790000" cy="3240000"/>
          </a:xfrm>
          <a:noFill/>
          <a:effectLst/>
        </p:spPr>
        <p:txBody>
          <a:bodyPr lIns="0" tIns="0" rIns="108000" bIns="0">
            <a:noAutofit/>
          </a:bodyPr>
          <a:lstStyle/>
          <a:p>
            <a:pPr lvl="0"/>
            <a:r>
              <a:rPr lang="de-DE" noProof="0" dirty="0"/>
              <a:t>Um die Hierarchie der Unterpunkte anzupassen, verwenden Sie Start &gt; Absatz &gt; Listenebene verringern/erhöhen.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32429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10">
          <p15:clr>
            <a:srgbClr val="A4A3A4"/>
          </p15:clr>
        </p15:guide>
        <p15:guide id="3" orient="horz" pos="839">
          <p15:clr>
            <a:srgbClr val="A4A3A4"/>
          </p15:clr>
        </p15:guide>
        <p15:guide id="4" pos="3674">
          <p15:clr>
            <a:srgbClr val="A4A3A4"/>
          </p15:clr>
        </p15:guide>
        <p15:guide id="5" orient="horz" pos="952">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11" name="Text Placeholder 1"/>
          <p:cNvSpPr>
            <a:spLocks noGrp="1"/>
          </p:cNvSpPr>
          <p:nvPr>
            <p:ph type="body" sz="quarter" idx="10" hasCustomPrompt="1"/>
          </p:nvPr>
        </p:nvSpPr>
        <p:spPr>
          <a:xfrm>
            <a:off x="0" y="3672000"/>
            <a:ext cx="9144000" cy="1472000"/>
          </a:xfrm>
          <a:solidFill>
            <a:schemeClr val="tx2"/>
          </a:solidFill>
        </p:spPr>
        <p:txBody>
          <a:bodyPr lIns="306000" tIns="216000" rIns="288000">
            <a:noAutofit/>
          </a:bodyPr>
          <a:lstStyle>
            <a:lvl1pPr marL="0" indent="0">
              <a:lnSpc>
                <a:spcPct val="100000"/>
              </a:lnSpc>
              <a:spcAft>
                <a:spcPts val="0"/>
              </a:spcAft>
              <a:buFontTx/>
              <a:buNone/>
              <a:defRPr sz="2200" i="0">
                <a:solidFill>
                  <a:schemeClr val="bg1"/>
                </a:solidFill>
              </a:defRPr>
            </a:lvl1pPr>
            <a:lvl2pPr marL="0" indent="0">
              <a:lnSpc>
                <a:spcPct val="100000"/>
              </a:lnSpc>
              <a:buFontTx/>
              <a:buNone/>
              <a:defRPr sz="2200">
                <a:solidFill>
                  <a:schemeClr val="bg1"/>
                </a:solidFill>
              </a:defRPr>
            </a:lvl2pPr>
            <a:lvl3pPr marL="0" indent="0">
              <a:lnSpc>
                <a:spcPct val="100000"/>
              </a:lnSpc>
              <a:buFontTx/>
              <a:buNone/>
              <a:defRPr sz="2200">
                <a:solidFill>
                  <a:schemeClr val="bg1"/>
                </a:solidFill>
              </a:defRPr>
            </a:lvl3pPr>
            <a:lvl4pPr marL="0" indent="0">
              <a:lnSpc>
                <a:spcPct val="100000"/>
              </a:lnSpc>
              <a:buFontTx/>
              <a:buNone/>
              <a:defRPr sz="2200">
                <a:solidFill>
                  <a:schemeClr val="bg1"/>
                </a:solidFill>
              </a:defRPr>
            </a:lvl4pPr>
            <a:lvl5pPr marL="0" indent="0">
              <a:lnSpc>
                <a:spcPct val="100000"/>
              </a:lnSpc>
              <a:buFontTx/>
              <a:buNone/>
              <a:defRPr sz="2200">
                <a:solidFill>
                  <a:schemeClr val="bg1"/>
                </a:solidFill>
              </a:defRPr>
            </a:lvl5pPr>
            <a:lvl6pPr marL="0" indent="0">
              <a:lnSpc>
                <a:spcPct val="100000"/>
              </a:lnSpc>
              <a:buFontTx/>
              <a:buNone/>
              <a:defRPr sz="2200">
                <a:solidFill>
                  <a:schemeClr val="bg1"/>
                </a:solidFill>
              </a:defRPr>
            </a:lvl6pPr>
            <a:lvl7pPr marL="0" indent="0">
              <a:lnSpc>
                <a:spcPct val="100000"/>
              </a:lnSpc>
              <a:buFontTx/>
              <a:buNone/>
              <a:defRPr sz="2200">
                <a:solidFill>
                  <a:schemeClr val="bg1"/>
                </a:solidFill>
              </a:defRPr>
            </a:lvl7pPr>
            <a:lvl8pPr marL="0" indent="0">
              <a:lnSpc>
                <a:spcPct val="100000"/>
              </a:lnSpc>
              <a:buFontTx/>
              <a:buNone/>
              <a:defRPr sz="2200">
                <a:solidFill>
                  <a:schemeClr val="bg1"/>
                </a:solidFill>
              </a:defRPr>
            </a:lvl8pPr>
            <a:lvl9pPr marL="0" indent="0">
              <a:lnSpc>
                <a:spcPct val="100000"/>
              </a:lnSpc>
              <a:buFontTx/>
              <a:buNone/>
              <a:defRPr sz="2200">
                <a:solidFill>
                  <a:schemeClr val="bg1"/>
                </a:solidFill>
              </a:defRPr>
            </a:lvl9pPr>
          </a:lstStyle>
          <a:p>
            <a:pPr lvl="0"/>
            <a:r>
              <a:rPr lang="de-DE" noProof="0" dirty="0"/>
              <a:t>Autor, max. zweizeilig (Hintergrundfarbe wie gewünscht auswählen.)</a:t>
            </a:r>
          </a:p>
        </p:txBody>
      </p:sp>
      <p:sp>
        <p:nvSpPr>
          <p:cNvPr id="9" name="Titel 1"/>
          <p:cNvSpPr>
            <a:spLocks noGrp="1"/>
          </p:cNvSpPr>
          <p:nvPr>
            <p:ph type="title" hasCustomPrompt="1"/>
          </p:nvPr>
        </p:nvSpPr>
        <p:spPr>
          <a:xfrm>
            <a:off x="0" y="1080000"/>
            <a:ext cx="9144000" cy="2592000"/>
          </a:xfrm>
          <a:solidFill>
            <a:schemeClr val="tx2">
              <a:lumMod val="40000"/>
              <a:lumOff val="60000"/>
            </a:schemeClr>
          </a:solidFill>
        </p:spPr>
        <p:txBody>
          <a:bodyPr lIns="306000" tIns="216000" rIns="648000" anchor="ctr" anchorCtr="0">
            <a:noAutofit/>
          </a:bodyPr>
          <a:lstStyle>
            <a:lvl1pPr>
              <a:defRPr sz="4000" b="0" cap="none" baseline="0">
                <a:solidFill>
                  <a:schemeClr val="bg1"/>
                </a:solidFill>
              </a:defRPr>
            </a:lvl1pPr>
          </a:lstStyle>
          <a:p>
            <a:r>
              <a:rPr lang="de-DE" noProof="0" dirty="0"/>
              <a:t>Trennfolie 40 pt, mit mehrzeiligem Zitat (Hintergrundfarbe wie gewünscht auswählen,)</a:t>
            </a:r>
          </a:p>
        </p:txBody>
      </p:sp>
    </p:spTree>
    <p:extLst>
      <p:ext uri="{BB962C8B-B14F-4D97-AF65-F5344CB8AC3E}">
        <p14:creationId xmlns:p14="http://schemas.microsoft.com/office/powerpoint/2010/main" val="37081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1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paration slide with picture selection">
    <p:spTree>
      <p:nvGrpSpPr>
        <p:cNvPr id="1" name=""/>
        <p:cNvGrpSpPr/>
        <p:nvPr/>
      </p:nvGrpSpPr>
      <p:grpSpPr>
        <a:xfrm>
          <a:off x="0" y="0"/>
          <a:ext cx="0" cy="0"/>
          <a:chOff x="0" y="0"/>
          <a:chExt cx="0" cy="0"/>
        </a:xfrm>
      </p:grpSpPr>
      <p:sp>
        <p:nvSpPr>
          <p:cNvPr id="10" name="Picture Placeholder 1"/>
          <p:cNvSpPr>
            <a:spLocks noGrp="1"/>
          </p:cNvSpPr>
          <p:nvPr>
            <p:ph type="pic" sz="quarter" idx="10" hasCustomPrompt="1"/>
          </p:nvPr>
        </p:nvSpPr>
        <p:spPr>
          <a:xfrm>
            <a:off x="0" y="1076400"/>
            <a:ext cx="9144000" cy="4068000"/>
          </a:xfrm>
          <a:solidFill>
            <a:schemeClr val="tx2"/>
          </a:solidFill>
        </p:spPr>
        <p:txBody>
          <a:bodyPr tIns="1260000" anchor="t" anchorCtr="1"/>
          <a:lstStyle>
            <a:lvl1pPr>
              <a:buFontTx/>
              <a:buNone/>
              <a:defRPr>
                <a:solidFill>
                  <a:schemeClr val="bg1"/>
                </a:solidFill>
              </a:defRPr>
            </a:lvl1pPr>
          </a:lstStyle>
          <a:p>
            <a:r>
              <a:rPr lang="de-DE" dirty="0"/>
              <a:t>Klicken Sie auf das Icon in der Mitte, um ein Bild einzufügen.</a:t>
            </a:r>
          </a:p>
        </p:txBody>
      </p:sp>
      <p:sp>
        <p:nvSpPr>
          <p:cNvPr id="4" name="Titel 1"/>
          <p:cNvSpPr>
            <a:spLocks noGrp="1"/>
          </p:cNvSpPr>
          <p:nvPr>
            <p:ph type="title" hasCustomPrompt="1"/>
          </p:nvPr>
        </p:nvSpPr>
        <p:spPr/>
        <p:txBody>
          <a:bodyPr/>
          <a:lstStyle>
            <a:lvl1pPr>
              <a:defRPr/>
            </a:lvl1pPr>
          </a:lstStyle>
          <a:p>
            <a:r>
              <a:rPr lang="de-DE" dirty="0"/>
              <a:t>Trennfolie 20 pt, max. zweizeilig mit Bild und Nummer</a:t>
            </a:r>
          </a:p>
        </p:txBody>
      </p:sp>
      <p:sp>
        <p:nvSpPr>
          <p:cNvPr id="5" name="Source 1"/>
          <p:cNvSpPr>
            <a:spLocks noGrp="1"/>
          </p:cNvSpPr>
          <p:nvPr>
            <p:ph type="body" sz="quarter" idx="12" hasCustomPrompt="1"/>
          </p:nvPr>
        </p:nvSpPr>
        <p:spPr>
          <a:xfrm>
            <a:off x="6768000" y="492768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
        <p:nvSpPr>
          <p:cNvPr id="13" name="Text Placeholder 1"/>
          <p:cNvSpPr>
            <a:spLocks noGrp="1"/>
          </p:cNvSpPr>
          <p:nvPr>
            <p:ph type="body" sz="quarter" idx="11" hasCustomPrompt="1"/>
          </p:nvPr>
        </p:nvSpPr>
        <p:spPr>
          <a:xfrm>
            <a:off x="306000" y="2052000"/>
            <a:ext cx="3492000" cy="3096000"/>
          </a:xfrm>
        </p:spPr>
        <p:txBody>
          <a:bodyPr wrap="none" anchor="t">
            <a:noAutofit/>
          </a:bodyPr>
          <a:lstStyle>
            <a:lvl1pPr marL="0" indent="0" algn="dist">
              <a:lnSpc>
                <a:spcPct val="100000"/>
              </a:lnSpc>
              <a:spcAft>
                <a:spcPts val="0"/>
              </a:spcAft>
              <a:buFontTx/>
              <a:buNone/>
              <a:defRPr sz="20000" baseline="0">
                <a:solidFill>
                  <a:schemeClr val="bg1"/>
                </a:solidFill>
              </a:defRPr>
            </a:lvl1pPr>
          </a:lstStyle>
          <a:p>
            <a:r>
              <a:rPr lang="de-DE" dirty="0"/>
              <a:t>1</a:t>
            </a:r>
          </a:p>
        </p:txBody>
      </p:sp>
    </p:spTree>
    <p:extLst>
      <p:ext uri="{BB962C8B-B14F-4D97-AF65-F5344CB8AC3E}">
        <p14:creationId xmlns:p14="http://schemas.microsoft.com/office/powerpoint/2010/main" val="275307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parating slide with background pictur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700"/>
          </a:xfrm>
          <a:custGeom>
            <a:avLst/>
            <a:gdLst>
              <a:gd name="connsiteX0" fmla="*/ 0 w 9144000"/>
              <a:gd name="connsiteY0" fmla="*/ 2592000 h 5143700"/>
              <a:gd name="connsiteX1" fmla="*/ 9144000 w 9144000"/>
              <a:gd name="connsiteY1" fmla="*/ 2592000 h 5143700"/>
              <a:gd name="connsiteX2" fmla="*/ 9144000 w 9144000"/>
              <a:gd name="connsiteY2" fmla="*/ 5143700 h 5143700"/>
              <a:gd name="connsiteX3" fmla="*/ 0 w 9144000"/>
              <a:gd name="connsiteY3" fmla="*/ 5143700 h 5143700"/>
              <a:gd name="connsiteX4" fmla="*/ 0 w 9144000"/>
              <a:gd name="connsiteY4" fmla="*/ 0 h 5143700"/>
              <a:gd name="connsiteX5" fmla="*/ 9144000 w 9144000"/>
              <a:gd name="connsiteY5" fmla="*/ 0 h 5143700"/>
              <a:gd name="connsiteX6" fmla="*/ 9144000 w 9144000"/>
              <a:gd name="connsiteY6" fmla="*/ 648000 h 5143700"/>
              <a:gd name="connsiteX7" fmla="*/ 0 w 9144000"/>
              <a:gd name="connsiteY7" fmla="*/ 648000 h 51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700">
                <a:moveTo>
                  <a:pt x="0" y="2592000"/>
                </a:moveTo>
                <a:lnTo>
                  <a:pt x="9144000" y="2592000"/>
                </a:lnTo>
                <a:lnTo>
                  <a:pt x="9144000" y="5143700"/>
                </a:lnTo>
                <a:lnTo>
                  <a:pt x="0" y="5143700"/>
                </a:lnTo>
                <a:close/>
                <a:moveTo>
                  <a:pt x="0" y="0"/>
                </a:moveTo>
                <a:lnTo>
                  <a:pt x="9144000" y="0"/>
                </a:lnTo>
                <a:lnTo>
                  <a:pt x="9144000" y="648000"/>
                </a:lnTo>
                <a:lnTo>
                  <a:pt x="0" y="648000"/>
                </a:lnTo>
                <a:close/>
              </a:path>
            </a:pathLst>
          </a:custGeom>
          <a:solidFill>
            <a:schemeClr val="tx2"/>
          </a:solidFill>
        </p:spPr>
        <p:txBody>
          <a:bodyPr wrap="square" anchor="ctr">
            <a:noAutofit/>
          </a:bodyPr>
          <a:lstStyle>
            <a:lvl1pPr marL="0" indent="0" algn="ctr">
              <a:buNone/>
              <a:defRPr>
                <a:solidFill>
                  <a:schemeClr val="bg1"/>
                </a:solidFill>
              </a:defRPr>
            </a:lvl1pPr>
          </a:lstStyle>
          <a:p>
            <a:br>
              <a:rPr lang="de-DE" dirty="0"/>
            </a:br>
            <a:br>
              <a:rPr lang="de-DE" dirty="0"/>
            </a:br>
            <a:br>
              <a:rPr lang="de-DE" dirty="0"/>
            </a:br>
            <a:br>
              <a:rPr lang="de-DE" dirty="0"/>
            </a:br>
            <a:r>
              <a:rPr lang="de-DE" dirty="0"/>
              <a:t>Klicken Sie auf das Icon in der Mitte, um ein Bild einzufügen.</a:t>
            </a:r>
            <a:br>
              <a:rPr lang="de-DE" dirty="0"/>
            </a:br>
            <a:r>
              <a:rPr lang="de-DE" dirty="0"/>
              <a:t>Anstatt eines Bildes kann auch eine Farbe ausgewählt werden.</a:t>
            </a:r>
          </a:p>
        </p:txBody>
      </p:sp>
      <p:sp>
        <p:nvSpPr>
          <p:cNvPr id="4" name="Titel 1"/>
          <p:cNvSpPr>
            <a:spLocks noGrp="1"/>
          </p:cNvSpPr>
          <p:nvPr>
            <p:ph type="title" hasCustomPrompt="1"/>
          </p:nvPr>
        </p:nvSpPr>
        <p:spPr>
          <a:xfrm>
            <a:off x="1440000" y="1404000"/>
            <a:ext cx="4518000" cy="1188000"/>
          </a:xfrm>
          <a:noFill/>
        </p:spPr>
        <p:txBody>
          <a:bodyPr lIns="0" tIns="0" rIns="0" bIns="0">
            <a:noAutofit/>
          </a:bodyPr>
          <a:lstStyle>
            <a:lvl1pPr>
              <a:defRPr sz="2000" b="0" cap="none" baseline="0"/>
            </a:lvl1pPr>
          </a:lstStyle>
          <a:p>
            <a:r>
              <a:rPr lang="de-DE" noProof="0" dirty="0"/>
              <a:t>Trennfolie 20 pt, max. dreizeilig mit Hintergrundbild</a:t>
            </a:r>
          </a:p>
        </p:txBody>
      </p:sp>
      <p:sp>
        <p:nvSpPr>
          <p:cNvPr id="9" name="Text Placeholder 1"/>
          <p:cNvSpPr>
            <a:spLocks noGrp="1"/>
          </p:cNvSpPr>
          <p:nvPr>
            <p:ph type="body" sz="quarter" idx="24" hasCustomPrompt="1"/>
          </p:nvPr>
        </p:nvSpPr>
        <p:spPr>
          <a:xfrm>
            <a:off x="0" y="648000"/>
            <a:ext cx="1332000" cy="1728000"/>
          </a:xfrm>
          <a:noFill/>
        </p:spPr>
        <p:txBody>
          <a:bodyPr>
            <a:noAutofit/>
          </a:bodyPr>
          <a:lstStyle>
            <a:lvl1pPr marL="0" indent="0" algn="r">
              <a:buFontTx/>
              <a:buNone/>
              <a:defRPr sz="8000">
                <a:solidFill>
                  <a:schemeClr val="accent1"/>
                </a:solidFill>
              </a:defRPr>
            </a:lvl1pPr>
          </a:lstStyle>
          <a:p>
            <a:pPr lvl="0"/>
            <a:r>
              <a:rPr lang="de-DE" dirty="0"/>
              <a:t>1</a:t>
            </a:r>
          </a:p>
        </p:txBody>
      </p:sp>
      <p:sp>
        <p:nvSpPr>
          <p:cNvPr id="5" name="Source 1"/>
          <p:cNvSpPr>
            <a:spLocks noGrp="1"/>
          </p:cNvSpPr>
          <p:nvPr>
            <p:ph type="body" sz="quarter" idx="12" hasCustomPrompt="1"/>
          </p:nvPr>
        </p:nvSpPr>
        <p:spPr>
          <a:xfrm>
            <a:off x="6768000" y="492768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Tree>
    <p:extLst>
      <p:ext uri="{BB962C8B-B14F-4D97-AF65-F5344CB8AC3E}">
        <p14:creationId xmlns:p14="http://schemas.microsoft.com/office/powerpoint/2010/main" val="427499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9" name="Picture Placeholder 1"/>
          <p:cNvSpPr>
            <a:spLocks noGrp="1"/>
          </p:cNvSpPr>
          <p:nvPr>
            <p:ph type="pic" sz="quarter" idx="13" hasCustomPrompt="1"/>
          </p:nvPr>
        </p:nvSpPr>
        <p:spPr>
          <a:xfrm>
            <a:off x="0" y="0"/>
            <a:ext cx="9144000" cy="2592000"/>
          </a:xfrm>
          <a:solidFill>
            <a:schemeClr val="tx2"/>
          </a:solidFill>
        </p:spPr>
        <p:txBody>
          <a:bodyPr tIns="720000" anchor="t" anchorCtr="1"/>
          <a:lstStyle>
            <a:lvl1pPr marL="0" marR="0" indent="0" algn="l" defTabSz="270000" rtl="0" eaLnBrk="1" fontAlgn="auto" latinLnBrk="0" hangingPunct="1">
              <a:lnSpc>
                <a:spcPct val="110000"/>
              </a:lnSpc>
              <a:spcBef>
                <a:spcPts val="0"/>
              </a:spcBef>
              <a:spcAft>
                <a:spcPts val="600"/>
              </a:spcAft>
              <a:buClrTx/>
              <a:buSzTx/>
              <a:buFont typeface="Wingdings" pitchFamily="2" charset="2"/>
              <a:buNone/>
              <a:tabLst/>
              <a:defRPr baseline="0">
                <a:solidFill>
                  <a:schemeClr val="bg1"/>
                </a:solidFill>
              </a:defRPr>
            </a:lvl1pPr>
          </a:lstStyle>
          <a:p>
            <a:pPr marL="0" marR="0" lvl="0" indent="0" algn="l" defTabSz="270000" rtl="0" eaLnBrk="1" fontAlgn="auto" latinLnBrk="0" hangingPunct="1">
              <a:lnSpc>
                <a:spcPct val="110000"/>
              </a:lnSpc>
              <a:spcBef>
                <a:spcPts val="0"/>
              </a:spcBef>
              <a:spcAft>
                <a:spcPts val="600"/>
              </a:spcAft>
              <a:buClrTx/>
              <a:buSzTx/>
              <a:buFont typeface="Wingdings" pitchFamily="2" charset="2"/>
              <a:buNone/>
              <a:tabLst/>
              <a:defRPr/>
            </a:pPr>
            <a:r>
              <a:rPr lang="de-DE" dirty="0"/>
              <a:t>Klicken Sie auf das Icon in der Mitte, um ein Titelbild einzufügen..</a:t>
            </a:r>
            <a:br>
              <a:rPr lang="de-DE" dirty="0"/>
            </a:br>
            <a:r>
              <a:rPr lang="de-DE" dirty="0"/>
              <a:t>Anstatt eines Bildes kann auch eine Farbe ausgewählt werden.</a:t>
            </a:r>
          </a:p>
        </p:txBody>
      </p:sp>
      <p:sp>
        <p:nvSpPr>
          <p:cNvPr id="2" name="Title 1"/>
          <p:cNvSpPr>
            <a:spLocks noGrp="1"/>
          </p:cNvSpPr>
          <p:nvPr>
            <p:ph type="ctrTitle" hasCustomPrompt="1"/>
          </p:nvPr>
        </p:nvSpPr>
        <p:spPr>
          <a:xfrm>
            <a:off x="306000" y="2808000"/>
            <a:ext cx="6372000" cy="864000"/>
          </a:xfrm>
        </p:spPr>
        <p:txBody>
          <a:bodyPr anchor="t">
            <a:noAutofit/>
          </a:bodyPr>
          <a:lstStyle>
            <a:lvl1pPr>
              <a:lnSpc>
                <a:spcPct val="100000"/>
              </a:lnSpc>
              <a:defRPr sz="2400" baseline="0"/>
            </a:lvl1pPr>
          </a:lstStyle>
          <a:p>
            <a:r>
              <a:rPr lang="de-DE" dirty="0"/>
              <a:t>Titel 24 pt,</a:t>
            </a:r>
            <a:br>
              <a:rPr lang="de-DE" dirty="0"/>
            </a:br>
            <a:r>
              <a:rPr lang="de-DE" dirty="0"/>
              <a:t>max. zweizeilig</a:t>
            </a:r>
          </a:p>
        </p:txBody>
      </p:sp>
      <p:sp>
        <p:nvSpPr>
          <p:cNvPr id="3" name="Subtitle 1"/>
          <p:cNvSpPr>
            <a:spLocks noGrp="1"/>
          </p:cNvSpPr>
          <p:nvPr>
            <p:ph type="subTitle" idx="1" hasCustomPrompt="1"/>
          </p:nvPr>
        </p:nvSpPr>
        <p:spPr>
          <a:xfrm>
            <a:off x="306000" y="4104000"/>
            <a:ext cx="6372000" cy="216000"/>
          </a:xfrm>
        </p:spPr>
        <p:txBody>
          <a:bodyPr anchor="b">
            <a:no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lvl1pPr>
          </a:lstStyle>
          <a:p>
            <a:r>
              <a:rPr lang="de-DE" dirty="0"/>
              <a:t>Datum: TT.MM.JJJ | Name des Redners</a:t>
            </a:r>
          </a:p>
        </p:txBody>
      </p:sp>
      <p:sp>
        <p:nvSpPr>
          <p:cNvPr id="8" name="Text Placeholder 1"/>
          <p:cNvSpPr>
            <a:spLocks noGrp="1"/>
          </p:cNvSpPr>
          <p:nvPr>
            <p:ph type="body" sz="quarter" idx="25" hasCustomPrompt="1"/>
          </p:nvPr>
        </p:nvSpPr>
        <p:spPr>
          <a:xfrm>
            <a:off x="306000" y="4535000"/>
            <a:ext cx="2556000" cy="216000"/>
          </a:xfrm>
        </p:spPr>
        <p:txBody>
          <a:bodyPr wrap="none"/>
          <a:lstStyle>
            <a:lvl1pPr marL="0" indent="0">
              <a:lnSpc>
                <a:spcPct val="100000"/>
              </a:lnSpc>
              <a:spcBef>
                <a:spcPts val="0"/>
              </a:spcBef>
              <a:spcAft>
                <a:spcPts val="0"/>
              </a:spcAft>
              <a:buClrTx/>
              <a:buSzTx/>
              <a:buFontTx/>
              <a:buNone/>
              <a:tabLst/>
              <a:defRPr>
                <a:solidFill>
                  <a:srgbClr val="00589A"/>
                </a:solidFill>
              </a:defRPr>
            </a:lvl1pPr>
          </a:lstStyle>
          <a:p>
            <a:pPr lvl="0"/>
            <a:r>
              <a:rPr kumimoji="0" lang="de-DE" kern="1200" spc="0" dirty="0">
                <a:ln>
                  <a:noFill/>
                </a:ln>
                <a:solidFill>
                  <a:srgbClr val="00589A"/>
                </a:solidFill>
                <a:effectLst/>
                <a:uLnTx/>
                <a:uFillTx/>
              </a:rPr>
              <a:t>Risk carrier name (only for PI specialty, non-insurance related business)</a:t>
            </a:r>
            <a:endParaRPr lang="de-DE" dirty="0"/>
          </a:p>
        </p:txBody>
      </p:sp>
      <p:sp>
        <p:nvSpPr>
          <p:cNvPr id="7" name="Source 1"/>
          <p:cNvSpPr>
            <a:spLocks noGrp="1"/>
          </p:cNvSpPr>
          <p:nvPr>
            <p:ph type="body" sz="quarter" idx="12" hasCustomPrompt="1"/>
          </p:nvPr>
        </p:nvSpPr>
        <p:spPr>
          <a:xfrm>
            <a:off x="6768000" y="237600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pic>
        <p:nvPicPr>
          <p:cNvPr id="10" name="Picture 9">
            <a:extLst>
              <a:ext uri="{FF2B5EF4-FFF2-40B4-BE49-F238E27FC236}">
                <a16:creationId xmlns:a16="http://schemas.microsoft.com/office/drawing/2014/main" id="{2BA5B4BB-B9CF-430D-86A2-1F1D52507E4D}"/>
              </a:ext>
            </a:extLst>
          </p:cNvPr>
          <p:cNvPicPr>
            <a:picLocks noChangeAspect="1"/>
          </p:cNvPicPr>
          <p:nvPr userDrawn="1"/>
        </p:nvPicPr>
        <p:blipFill>
          <a:blip r:embed="rId2"/>
          <a:stretch>
            <a:fillRect/>
          </a:stretch>
        </p:blipFill>
        <p:spPr>
          <a:xfrm>
            <a:off x="6845427" y="4340160"/>
            <a:ext cx="1940346" cy="411866"/>
          </a:xfrm>
          <a:prstGeom prst="rect">
            <a:avLst/>
          </a:prstGeom>
        </p:spPr>
      </p:pic>
    </p:spTree>
    <p:extLst>
      <p:ext uri="{BB962C8B-B14F-4D97-AF65-F5344CB8AC3E}">
        <p14:creationId xmlns:p14="http://schemas.microsoft.com/office/powerpoint/2010/main" val="261695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itle, Background Picture and Comments Column">
    <p:spTree>
      <p:nvGrpSpPr>
        <p:cNvPr id="1" name=""/>
        <p:cNvGrpSpPr/>
        <p:nvPr/>
      </p:nvGrpSpPr>
      <p:grpSpPr>
        <a:xfrm>
          <a:off x="0" y="0"/>
          <a:ext cx="0" cy="0"/>
          <a:chOff x="0" y="0"/>
          <a:chExt cx="0" cy="0"/>
        </a:xfrm>
      </p:grpSpPr>
      <p:sp>
        <p:nvSpPr>
          <p:cNvPr id="14" name="Picture Placeholder 1"/>
          <p:cNvSpPr>
            <a:spLocks noGrp="1"/>
          </p:cNvSpPr>
          <p:nvPr>
            <p:ph type="pic" sz="quarter" idx="19" hasCustomPrompt="1"/>
          </p:nvPr>
        </p:nvSpPr>
        <p:spPr>
          <a:xfrm>
            <a:off x="0" y="1080000"/>
            <a:ext cx="9144000" cy="4067000"/>
          </a:xfrm>
          <a:solidFill>
            <a:schemeClr val="tx2"/>
          </a:solidFill>
        </p:spPr>
        <p:txBody>
          <a:bodyPr rIns="3888000" anchor="ctr"/>
          <a:lstStyle>
            <a:lvl1pPr marL="3135313" indent="0" algn="ctr">
              <a:buNone/>
              <a:defRPr>
                <a:solidFill>
                  <a:schemeClr val="bg1"/>
                </a:solidFill>
              </a:defRPr>
            </a:lvl1pPr>
          </a:lstStyle>
          <a:p>
            <a:r>
              <a:rPr lang="de-DE" noProof="0" dirty="0"/>
              <a:t>Klicken Sie auf das Icon in der Mitte, </a:t>
            </a:r>
            <a:br>
              <a:rPr lang="de-DE" noProof="0" dirty="0"/>
            </a:br>
            <a:r>
              <a:rPr lang="de-DE" noProof="0" dirty="0"/>
              <a:t>um ein Titelbild einzufügen.</a:t>
            </a:r>
          </a:p>
          <a:p>
            <a:endParaRPr lang="de-DE" noProof="0" dirty="0"/>
          </a:p>
          <a:p>
            <a:endParaRPr lang="de-DE" noProof="0" dirty="0"/>
          </a:p>
          <a:p>
            <a:endParaRPr lang="de-DE" noProof="0" dirty="0"/>
          </a:p>
        </p:txBody>
      </p:sp>
      <p:sp>
        <p:nvSpPr>
          <p:cNvPr id="8" name="Titel 1"/>
          <p:cNvSpPr>
            <a:spLocks noGrp="1"/>
          </p:cNvSpPr>
          <p:nvPr>
            <p:ph type="title" hasCustomPrompt="1"/>
          </p:nvPr>
        </p:nvSpPr>
        <p:spPr/>
        <p:txBody>
          <a:bodyPr/>
          <a:lstStyle/>
          <a:p>
            <a:r>
              <a:rPr lang="de-DE" noProof="0" dirty="0"/>
              <a:t>Titel 20 pt, max. zweizeilig und Hintergrundbild mit Kommentarspalte</a:t>
            </a:r>
          </a:p>
        </p:txBody>
      </p:sp>
      <p:sp>
        <p:nvSpPr>
          <p:cNvPr id="13" name="Text Placeholder 1"/>
          <p:cNvSpPr>
            <a:spLocks noGrp="1"/>
          </p:cNvSpPr>
          <p:nvPr>
            <p:ph type="body" sz="quarter" idx="14" hasCustomPrompt="1"/>
          </p:nvPr>
        </p:nvSpPr>
        <p:spPr>
          <a:xfrm>
            <a:off x="5346000" y="1080000"/>
            <a:ext cx="3492000" cy="4068000"/>
          </a:xfrm>
          <a:solidFill>
            <a:schemeClr val="bg1"/>
          </a:solidFill>
          <a:effectLst/>
        </p:spPr>
        <p:txBody>
          <a:bodyPr lIns="108000" tIns="216000" rIns="108000" bIns="360000">
            <a:noAutofit/>
          </a:bodyPr>
          <a:lstStyle>
            <a:lvl1pPr>
              <a:defRPr/>
            </a:lvl1pPr>
          </a:lstStyle>
          <a:p>
            <a:pPr lvl="0"/>
            <a:r>
              <a:rPr lang="de-DE" noProof="0" dirty="0"/>
              <a:t>Fügen Sie einen Text ein und formatieren Sie den Hintergrund in Weiß oder Grau</a:t>
            </a:r>
          </a:p>
          <a:p>
            <a:pPr lvl="1"/>
            <a:r>
              <a:rPr lang="de-DE" noProof="0" dirty="0"/>
              <a:t>Zweite Ebene</a:t>
            </a:r>
          </a:p>
          <a:p>
            <a:pPr lvl="2"/>
            <a:r>
              <a:rPr lang="de-DE" noProof="0" dirty="0"/>
              <a:t>Dritte Ebene</a:t>
            </a:r>
          </a:p>
          <a:p>
            <a:pPr lvl="3"/>
            <a:r>
              <a:rPr lang="de-DE" noProof="0" dirty="0"/>
              <a:t>Vierte Ebene</a:t>
            </a:r>
          </a:p>
        </p:txBody>
      </p:sp>
      <p:sp>
        <p:nvSpPr>
          <p:cNvPr id="9" name="Source 1"/>
          <p:cNvSpPr>
            <a:spLocks noGrp="1"/>
          </p:cNvSpPr>
          <p:nvPr>
            <p:ph type="body" sz="quarter" idx="12" hasCustomPrompt="1"/>
          </p:nvPr>
        </p:nvSpPr>
        <p:spPr>
          <a:xfrm>
            <a:off x="2970000" y="492768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noProof="0" dirty="0"/>
              <a:t>Quelle: Bitte Bildquelle angeben / Name des Fotografen</a:t>
            </a:r>
          </a:p>
        </p:txBody>
      </p:sp>
      <p:sp>
        <p:nvSpPr>
          <p:cNvPr id="10" name="Heading Placeholder 1"/>
          <p:cNvSpPr>
            <a:spLocks noGrp="1"/>
          </p:cNvSpPr>
          <p:nvPr>
            <p:ph type="body" sz="quarter" idx="11" hasCustomPrompt="1"/>
          </p:nvPr>
        </p:nvSpPr>
        <p:spPr>
          <a:xfrm>
            <a:off x="306000" y="1080000"/>
            <a:ext cx="4932000" cy="504000"/>
          </a:xfrm>
          <a:noFill/>
        </p:spPr>
        <p:txBody>
          <a:bodyPr wrap="square" lIns="0" tIns="216000" rIns="0" bIns="0" anchor="t">
            <a:noAutofit/>
          </a:bodyPr>
          <a:lstStyle>
            <a:lvl1pPr marL="0" indent="0">
              <a:lnSpc>
                <a:spcPct val="100000"/>
              </a:lnSpc>
              <a:spcBef>
                <a:spcPts val="0"/>
              </a:spcBef>
              <a:spcAft>
                <a:spcPts val="0"/>
              </a:spcAft>
              <a:buFontTx/>
              <a:buNone/>
              <a:defRPr sz="1600" b="0">
                <a:solidFill>
                  <a:schemeClr val="bg1"/>
                </a:solidFill>
              </a:defRPr>
            </a:lvl1pPr>
          </a:lstStyle>
          <a:p>
            <a:pPr lvl="0"/>
            <a:r>
              <a:rPr lang="de-DE" noProof="0" dirty="0"/>
              <a:t>Überschrift 16 pt, einzeilig</a:t>
            </a:r>
          </a:p>
        </p:txBody>
      </p:sp>
    </p:spTree>
    <p:extLst>
      <p:ext uri="{BB962C8B-B14F-4D97-AF65-F5344CB8AC3E}">
        <p14:creationId xmlns:p14="http://schemas.microsoft.com/office/powerpoint/2010/main" val="259229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368">
          <p15:clr>
            <a:srgbClr val="A4A3A4"/>
          </p15:clr>
        </p15:guide>
        <p15:guide id="2" orient="horz" pos="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ackground Picture">
    <p:spTree>
      <p:nvGrpSpPr>
        <p:cNvPr id="1" name=""/>
        <p:cNvGrpSpPr/>
        <p:nvPr/>
      </p:nvGrpSpPr>
      <p:grpSpPr>
        <a:xfrm>
          <a:off x="0" y="0"/>
          <a:ext cx="0" cy="0"/>
          <a:chOff x="0" y="0"/>
          <a:chExt cx="0" cy="0"/>
        </a:xfrm>
      </p:grpSpPr>
      <p:sp>
        <p:nvSpPr>
          <p:cNvPr id="3" name="Picture Placeholder 1"/>
          <p:cNvSpPr>
            <a:spLocks noGrp="1"/>
          </p:cNvSpPr>
          <p:nvPr>
            <p:ph type="pic" sz="quarter" idx="19" hasCustomPrompt="1"/>
          </p:nvPr>
        </p:nvSpPr>
        <p:spPr>
          <a:xfrm>
            <a:off x="0" y="0"/>
            <a:ext cx="9144000" cy="5143700"/>
          </a:xfrm>
          <a:solidFill>
            <a:schemeClr val="tx2"/>
          </a:solidFill>
        </p:spPr>
        <p:txBody>
          <a:bodyPr wrap="none" lIns="0" tIns="1440000" rIns="0" bIns="0" anchor="t" anchorCtr="1"/>
          <a:lstStyle>
            <a:lvl1pPr marL="0" marR="0" indent="0" algn="ctr" defTabSz="270000" rtl="0" eaLnBrk="1" fontAlgn="auto" latinLnBrk="0" hangingPunct="1">
              <a:lnSpc>
                <a:spcPct val="110000"/>
              </a:lnSpc>
              <a:spcBef>
                <a:spcPts val="0"/>
              </a:spcBef>
              <a:spcAft>
                <a:spcPts val="600"/>
              </a:spcAft>
              <a:buClrTx/>
              <a:buSzTx/>
              <a:buFont typeface="Wingdings" pitchFamily="2" charset="2"/>
              <a:buNone/>
              <a:tabLst/>
              <a:defRPr>
                <a:solidFill>
                  <a:schemeClr val="bg1"/>
                </a:solidFill>
              </a:defRPr>
            </a:lvl1pPr>
          </a:lstStyle>
          <a:p>
            <a:r>
              <a:rPr lang="de-DE" noProof="0" dirty="0"/>
              <a:t>Klicken Sie auf das Icon in der Mitte, um ein Bild einzufügen</a:t>
            </a:r>
            <a:r>
              <a:rPr lang="de-DE" dirty="0"/>
              <a:t>.</a:t>
            </a:r>
          </a:p>
        </p:txBody>
      </p:sp>
      <p:pic>
        <p:nvPicPr>
          <p:cNvPr id="5" name="MR Logo white 1"/>
          <p:cNvPicPr>
            <a:picLocks noChangeAspect="1"/>
          </p:cNvPicPr>
          <p:nvPr/>
        </p:nvPicPr>
        <p:blipFill>
          <a:blip r:embed="rId2"/>
          <a:stretch>
            <a:fillRect/>
          </a:stretch>
        </p:blipFill>
        <p:spPr>
          <a:xfrm>
            <a:off x="7531200" y="306000"/>
            <a:ext cx="1306800" cy="302400"/>
          </a:xfrm>
          <a:prstGeom prst="rect">
            <a:avLst/>
          </a:prstGeom>
        </p:spPr>
      </p:pic>
      <p:sp>
        <p:nvSpPr>
          <p:cNvPr id="20" name="Source 1"/>
          <p:cNvSpPr>
            <a:spLocks noGrp="1"/>
          </p:cNvSpPr>
          <p:nvPr>
            <p:ph type="body" sz="quarter" idx="12" hasCustomPrompt="1"/>
          </p:nvPr>
        </p:nvSpPr>
        <p:spPr>
          <a:xfrm>
            <a:off x="6768000" y="492768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Tree>
    <p:extLst>
      <p:ext uri="{BB962C8B-B14F-4D97-AF65-F5344CB8AC3E}">
        <p14:creationId xmlns:p14="http://schemas.microsoft.com/office/powerpoint/2010/main" val="30751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11"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0" name="Date Placeholder 1"/>
          <p:cNvSpPr>
            <a:spLocks noGrp="1"/>
          </p:cNvSpPr>
          <p:nvPr>
            <p:ph type="dt" sz="half" idx="10"/>
          </p:nvPr>
        </p:nvSpPr>
        <p:spPr/>
        <p:txBody>
          <a:bodyPr/>
          <a:lstStyle/>
          <a:p>
            <a:endParaRPr lang="de-DE" dirty="0"/>
          </a:p>
        </p:txBody>
      </p:sp>
      <p:sp>
        <p:nvSpPr>
          <p:cNvPr id="12" name="Footer Placeholder 1"/>
          <p:cNvSpPr>
            <a:spLocks noGrp="1"/>
          </p:cNvSpPr>
          <p:nvPr>
            <p:ph type="ftr" sz="quarter" idx="12"/>
          </p:nvPr>
        </p:nvSpPr>
        <p:spPr/>
        <p:txBody>
          <a:bodyPr/>
          <a:lstStyle/>
          <a:p>
            <a:r>
              <a:rPr lang="en-US"/>
              <a:t>Grant application</a:t>
            </a:r>
            <a:endParaRPr lang="de-DE" dirty="0"/>
          </a:p>
        </p:txBody>
      </p:sp>
      <p:sp>
        <p:nvSpPr>
          <p:cNvPr id="6" name="Titel 1"/>
          <p:cNvSpPr>
            <a:spLocks noGrp="1"/>
          </p:cNvSpPr>
          <p:nvPr>
            <p:ph type="title" hasCustomPrompt="1"/>
          </p:nvPr>
        </p:nvSpPr>
        <p:spPr/>
        <p:txBody>
          <a:bodyPr/>
          <a:lstStyle>
            <a:lvl1pPr>
              <a:defRPr/>
            </a:lvl1pPr>
          </a:lstStyle>
          <a:p>
            <a:r>
              <a:rPr lang="de-DE" noProof="0" dirty="0"/>
              <a:t>Nur Titel 20 pt, max. zweizeilig </a:t>
            </a:r>
          </a:p>
        </p:txBody>
      </p:sp>
    </p:spTree>
    <p:extLst>
      <p:ext uri="{BB962C8B-B14F-4D97-AF65-F5344CB8AC3E}">
        <p14:creationId xmlns:p14="http://schemas.microsoft.com/office/powerpoint/2010/main" val="27880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78">
          <p15:clr>
            <a:srgbClr val="A4A3A4"/>
          </p15:clr>
        </p15:guide>
        <p15:guide id="6" pos="646">
          <p15:clr>
            <a:srgbClr val="A4A3A4"/>
          </p15:clr>
        </p15:guide>
        <p15:guide id="7" pos="1032">
          <p15:clr>
            <a:srgbClr val="A4A3A4"/>
          </p15:clr>
        </p15:guide>
        <p15:guide id="8" pos="1485">
          <p15:clr>
            <a:srgbClr val="A4A3A4"/>
          </p15:clr>
        </p15:guide>
        <p15:guide id="9" pos="1553">
          <p15:clr>
            <a:srgbClr val="A4A3A4"/>
          </p15:clr>
        </p15:guide>
        <p15:guide id="10" pos="1939">
          <p15:clr>
            <a:srgbClr val="A4A3A4"/>
          </p15:clr>
        </p15:guide>
        <p15:guide id="11" pos="2007">
          <p15:clr>
            <a:srgbClr val="A4A3A4"/>
          </p15:clr>
        </p15:guide>
        <p15:guide id="12" pos="2392">
          <p15:clr>
            <a:srgbClr val="A4A3A4"/>
          </p15:clr>
        </p15:guide>
        <p15:guide id="13" pos="2460">
          <p15:clr>
            <a:srgbClr val="A4A3A4"/>
          </p15:clr>
        </p15:guide>
        <p15:guide id="14" pos="2846">
          <p15:clr>
            <a:srgbClr val="A4A3A4"/>
          </p15:clr>
        </p15:guide>
        <p15:guide id="15" pos="2914">
          <p15:clr>
            <a:srgbClr val="A4A3A4"/>
          </p15:clr>
        </p15:guide>
        <p15:guide id="16" pos="3300">
          <p15:clr>
            <a:srgbClr val="A4A3A4"/>
          </p15:clr>
        </p15:guide>
        <p15:guide id="17" pos="3368">
          <p15:clr>
            <a:srgbClr val="A4A3A4"/>
          </p15:clr>
        </p15:guide>
        <p15:guide id="18" pos="3753">
          <p15:clr>
            <a:srgbClr val="A4A3A4"/>
          </p15:clr>
        </p15:guide>
        <p15:guide id="19" pos="3821">
          <p15:clr>
            <a:srgbClr val="A4A3A4"/>
          </p15:clr>
        </p15:guide>
        <p15:guide id="20" pos="4207">
          <p15:clr>
            <a:srgbClr val="A4A3A4"/>
          </p15:clr>
        </p15:guide>
        <p15:guide id="21" pos="4275">
          <p15:clr>
            <a:srgbClr val="A4A3A4"/>
          </p15:clr>
        </p15:guide>
        <p15:guide id="22" pos="4660">
          <p15:clr>
            <a:srgbClr val="A4A3A4"/>
          </p15:clr>
        </p15:guide>
        <p15:guide id="23" pos="4728">
          <p15:clr>
            <a:srgbClr val="A4A3A4"/>
          </p15:clr>
        </p15:guide>
        <p15:guide id="24" pos="5114">
          <p15:clr>
            <a:srgbClr val="A4A3A4"/>
          </p15:clr>
        </p15:guide>
        <p15:guide id="25" pos="5182">
          <p15:clr>
            <a:srgbClr val="A4A3A4"/>
          </p15:clr>
        </p15:guide>
        <p15:guide id="28" pos="1100">
          <p15:clr>
            <a:srgbClr val="A4A3A4"/>
          </p15:clr>
        </p15:guide>
        <p15:guide id="42" orient="horz" pos="680">
          <p15:clr>
            <a:srgbClr val="A4A3A4"/>
          </p15:clr>
        </p15:guide>
        <p15:guide id="43" orient="horz" pos="816">
          <p15:clr>
            <a:srgbClr val="A4A3A4"/>
          </p15:clr>
        </p15:guide>
        <p15:guide id="44" orient="horz" pos="952">
          <p15:clr>
            <a:srgbClr val="A4A3A4"/>
          </p15:clr>
        </p15:guide>
        <p15:guide id="45" orient="horz" pos="1089">
          <p15:clr>
            <a:srgbClr val="A4A3A4"/>
          </p15:clr>
        </p15:guide>
        <p15:guide id="46" orient="horz" pos="1225">
          <p15:clr>
            <a:srgbClr val="A4A3A4"/>
          </p15:clr>
        </p15:guide>
        <p15:guide id="47" orient="horz" pos="1361">
          <p15:clr>
            <a:srgbClr val="A4A3A4"/>
          </p15:clr>
        </p15:guide>
        <p15:guide id="48" orient="horz" pos="1497">
          <p15:clr>
            <a:srgbClr val="A4A3A4"/>
          </p15:clr>
        </p15:guide>
        <p15:guide id="49" orient="horz" pos="1633">
          <p15:clr>
            <a:srgbClr val="A4A3A4"/>
          </p15:clr>
        </p15:guide>
        <p15:guide id="50" orient="horz" pos="1769">
          <p15:clr>
            <a:srgbClr val="A4A3A4"/>
          </p15:clr>
        </p15:guide>
        <p15:guide id="51" orient="horz" pos="1905">
          <p15:clr>
            <a:srgbClr val="A4A3A4"/>
          </p15:clr>
        </p15:guide>
        <p15:guide id="52" orient="horz" pos="2041">
          <p15:clr>
            <a:srgbClr val="A4A3A4"/>
          </p15:clr>
        </p15:guide>
        <p15:guide id="53" orient="horz" pos="2177">
          <p15:clr>
            <a:srgbClr val="A4A3A4"/>
          </p15:clr>
        </p15:guide>
        <p15:guide id="54" orient="horz" pos="2313">
          <p15:clr>
            <a:srgbClr val="A4A3A4"/>
          </p15:clr>
        </p15:guide>
        <p15:guide id="55" orient="horz" pos="2449">
          <p15:clr>
            <a:srgbClr val="A4A3A4"/>
          </p15:clr>
        </p15:guide>
        <p15:guide id="56" orient="horz" pos="2585">
          <p15:clr>
            <a:srgbClr val="A4A3A4"/>
          </p15:clr>
        </p15:guide>
        <p15:guide id="57" orient="horz" pos="2721">
          <p15:clr>
            <a:srgbClr val="A4A3A4"/>
          </p15:clr>
        </p15:guide>
        <p15:guide id="58" orient="horz" pos="2857">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mpty">
    <p:spTree>
      <p:nvGrpSpPr>
        <p:cNvPr id="1" name=""/>
        <p:cNvGrpSpPr/>
        <p:nvPr/>
      </p:nvGrpSpPr>
      <p:grpSpPr>
        <a:xfrm>
          <a:off x="0" y="0"/>
          <a:ext cx="0" cy="0"/>
          <a:chOff x="0" y="0"/>
          <a:chExt cx="0" cy="0"/>
        </a:xfrm>
      </p:grpSpPr>
      <p:sp>
        <p:nvSpPr>
          <p:cNvPr id="11"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0" name="Date Placeholder 1"/>
          <p:cNvSpPr>
            <a:spLocks noGrp="1"/>
          </p:cNvSpPr>
          <p:nvPr>
            <p:ph type="dt" sz="half" idx="10"/>
          </p:nvPr>
        </p:nvSpPr>
        <p:spPr/>
        <p:txBody>
          <a:bodyPr/>
          <a:lstStyle/>
          <a:p>
            <a:endParaRPr lang="de-DE" dirty="0"/>
          </a:p>
        </p:txBody>
      </p:sp>
      <p:sp>
        <p:nvSpPr>
          <p:cNvPr id="12" name="Footer Placeholder 1"/>
          <p:cNvSpPr>
            <a:spLocks noGrp="1"/>
          </p:cNvSpPr>
          <p:nvPr>
            <p:ph type="ftr" sz="quarter" idx="12"/>
          </p:nvPr>
        </p:nvSpPr>
        <p:spPr/>
        <p:txBody>
          <a:bodyPr/>
          <a:lstStyle/>
          <a:p>
            <a:r>
              <a:rPr lang="en-US"/>
              <a:t>Grant application</a:t>
            </a:r>
            <a:endParaRPr lang="de-DE" dirty="0"/>
          </a:p>
        </p:txBody>
      </p:sp>
    </p:spTree>
    <p:extLst>
      <p:ext uri="{BB962C8B-B14F-4D97-AF65-F5344CB8AC3E}">
        <p14:creationId xmlns:p14="http://schemas.microsoft.com/office/powerpoint/2010/main" val="14445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78">
          <p15:clr>
            <a:srgbClr val="A4A3A4"/>
          </p15:clr>
        </p15:guide>
        <p15:guide id="6" pos="646">
          <p15:clr>
            <a:srgbClr val="A4A3A4"/>
          </p15:clr>
        </p15:guide>
        <p15:guide id="7" pos="1032">
          <p15:clr>
            <a:srgbClr val="A4A3A4"/>
          </p15:clr>
        </p15:guide>
        <p15:guide id="8" pos="1485">
          <p15:clr>
            <a:srgbClr val="A4A3A4"/>
          </p15:clr>
        </p15:guide>
        <p15:guide id="9" pos="1553">
          <p15:clr>
            <a:srgbClr val="A4A3A4"/>
          </p15:clr>
        </p15:guide>
        <p15:guide id="10" pos="1939">
          <p15:clr>
            <a:srgbClr val="A4A3A4"/>
          </p15:clr>
        </p15:guide>
        <p15:guide id="11" pos="2007">
          <p15:clr>
            <a:srgbClr val="A4A3A4"/>
          </p15:clr>
        </p15:guide>
        <p15:guide id="12" pos="2392">
          <p15:clr>
            <a:srgbClr val="A4A3A4"/>
          </p15:clr>
        </p15:guide>
        <p15:guide id="13" pos="2460">
          <p15:clr>
            <a:srgbClr val="A4A3A4"/>
          </p15:clr>
        </p15:guide>
        <p15:guide id="14" pos="2846">
          <p15:clr>
            <a:srgbClr val="A4A3A4"/>
          </p15:clr>
        </p15:guide>
        <p15:guide id="15" pos="2914">
          <p15:clr>
            <a:srgbClr val="A4A3A4"/>
          </p15:clr>
        </p15:guide>
        <p15:guide id="16" pos="3300">
          <p15:clr>
            <a:srgbClr val="A4A3A4"/>
          </p15:clr>
        </p15:guide>
        <p15:guide id="17" pos="3368">
          <p15:clr>
            <a:srgbClr val="A4A3A4"/>
          </p15:clr>
        </p15:guide>
        <p15:guide id="18" pos="3753">
          <p15:clr>
            <a:srgbClr val="A4A3A4"/>
          </p15:clr>
        </p15:guide>
        <p15:guide id="19" pos="3821">
          <p15:clr>
            <a:srgbClr val="A4A3A4"/>
          </p15:clr>
        </p15:guide>
        <p15:guide id="20" pos="4207">
          <p15:clr>
            <a:srgbClr val="A4A3A4"/>
          </p15:clr>
        </p15:guide>
        <p15:guide id="21" pos="4275">
          <p15:clr>
            <a:srgbClr val="A4A3A4"/>
          </p15:clr>
        </p15:guide>
        <p15:guide id="22" pos="4660">
          <p15:clr>
            <a:srgbClr val="A4A3A4"/>
          </p15:clr>
        </p15:guide>
        <p15:guide id="23" pos="4728">
          <p15:clr>
            <a:srgbClr val="A4A3A4"/>
          </p15:clr>
        </p15:guide>
        <p15:guide id="24" pos="5114">
          <p15:clr>
            <a:srgbClr val="A4A3A4"/>
          </p15:clr>
        </p15:guide>
        <p15:guide id="25" pos="5182">
          <p15:clr>
            <a:srgbClr val="A4A3A4"/>
          </p15:clr>
        </p15:guide>
        <p15:guide id="28" pos="1100">
          <p15:clr>
            <a:srgbClr val="A4A3A4"/>
          </p15:clr>
        </p15:guide>
        <p15:guide id="42" orient="horz" pos="680">
          <p15:clr>
            <a:srgbClr val="A4A3A4"/>
          </p15:clr>
        </p15:guide>
        <p15:guide id="43" orient="horz" pos="816">
          <p15:clr>
            <a:srgbClr val="A4A3A4"/>
          </p15:clr>
        </p15:guide>
        <p15:guide id="44" orient="horz" pos="952">
          <p15:clr>
            <a:srgbClr val="A4A3A4"/>
          </p15:clr>
        </p15:guide>
        <p15:guide id="45" orient="horz" pos="1089">
          <p15:clr>
            <a:srgbClr val="A4A3A4"/>
          </p15:clr>
        </p15:guide>
        <p15:guide id="46" orient="horz" pos="1225">
          <p15:clr>
            <a:srgbClr val="A4A3A4"/>
          </p15:clr>
        </p15:guide>
        <p15:guide id="47" orient="horz" pos="1361">
          <p15:clr>
            <a:srgbClr val="A4A3A4"/>
          </p15:clr>
        </p15:guide>
        <p15:guide id="48" orient="horz" pos="1497">
          <p15:clr>
            <a:srgbClr val="A4A3A4"/>
          </p15:clr>
        </p15:guide>
        <p15:guide id="49" orient="horz" pos="1633">
          <p15:clr>
            <a:srgbClr val="A4A3A4"/>
          </p15:clr>
        </p15:guide>
        <p15:guide id="50" orient="horz" pos="1769">
          <p15:clr>
            <a:srgbClr val="A4A3A4"/>
          </p15:clr>
        </p15:guide>
        <p15:guide id="51" orient="horz" pos="1905">
          <p15:clr>
            <a:srgbClr val="A4A3A4"/>
          </p15:clr>
        </p15:guide>
        <p15:guide id="52" orient="horz" pos="2041">
          <p15:clr>
            <a:srgbClr val="A4A3A4"/>
          </p15:clr>
        </p15:guide>
        <p15:guide id="53" orient="horz" pos="2177">
          <p15:clr>
            <a:srgbClr val="A4A3A4"/>
          </p15:clr>
        </p15:guide>
        <p15:guide id="54" orient="horz" pos="2313">
          <p15:clr>
            <a:srgbClr val="A4A3A4"/>
          </p15:clr>
        </p15:guide>
        <p15:guide id="55" orient="horz" pos="2449">
          <p15:clr>
            <a:srgbClr val="A4A3A4"/>
          </p15:clr>
        </p15:guide>
        <p15:guide id="56" orient="horz" pos="2585">
          <p15:clr>
            <a:srgbClr val="A4A3A4"/>
          </p15:clr>
        </p15:guide>
        <p15:guide id="57" orient="horz" pos="2721">
          <p15:clr>
            <a:srgbClr val="A4A3A4"/>
          </p15:clr>
        </p15:guide>
        <p15:guide id="58" orient="horz" pos="2857">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media clip">
    <p:bg>
      <p:bgRef idx="1001">
        <a:schemeClr val="bg1"/>
      </p:bgRef>
    </p:bg>
    <p:spTree>
      <p:nvGrpSpPr>
        <p:cNvPr id="1" name=""/>
        <p:cNvGrpSpPr/>
        <p:nvPr/>
      </p:nvGrpSpPr>
      <p:grpSpPr>
        <a:xfrm>
          <a:off x="0" y="0"/>
          <a:ext cx="0" cy="0"/>
          <a:chOff x="0" y="0"/>
          <a:chExt cx="0" cy="0"/>
        </a:xfrm>
      </p:grpSpPr>
      <p:sp>
        <p:nvSpPr>
          <p:cNvPr id="9" name="Media Placeholder 1"/>
          <p:cNvSpPr>
            <a:spLocks noGrp="1"/>
          </p:cNvSpPr>
          <p:nvPr>
            <p:ph type="media" sz="quarter" idx="13" hasCustomPrompt="1"/>
          </p:nvPr>
        </p:nvSpPr>
        <p:spPr>
          <a:xfrm>
            <a:off x="0" y="0"/>
            <a:ext cx="9144000" cy="5143700"/>
          </a:xfrm>
          <a:solidFill>
            <a:schemeClr val="tx2"/>
          </a:solidFill>
        </p:spPr>
        <p:txBody>
          <a:bodyPr tIns="1620000" anchor="t" anchorCtr="1">
            <a:noAutofit/>
          </a:bodyPr>
          <a:lstStyle>
            <a:lvl1pPr>
              <a:buFontTx/>
              <a:buNone/>
              <a:defRPr sz="1400">
                <a:solidFill>
                  <a:schemeClr val="bg1"/>
                </a:solidFill>
              </a:defRPr>
            </a:lvl1pPr>
          </a:lstStyle>
          <a:p>
            <a:r>
              <a:rPr lang="de-DE" noProof="0" dirty="0"/>
              <a:t>Klicken Sie auf das Icon in der Mitte, um ein Video einzufügen.</a:t>
            </a:r>
          </a:p>
        </p:txBody>
      </p:sp>
    </p:spTree>
    <p:extLst>
      <p:ext uri="{BB962C8B-B14F-4D97-AF65-F5344CB8AC3E}">
        <p14:creationId xmlns:p14="http://schemas.microsoft.com/office/powerpoint/2010/main" val="59870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print Munich">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endParaRPr lang="de-DE" dirty="0"/>
          </a:p>
        </p:txBody>
      </p:sp>
      <p:sp>
        <p:nvSpPr>
          <p:cNvPr id="11"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2" name="Footer Placeholder 1"/>
          <p:cNvSpPr>
            <a:spLocks noGrp="1"/>
          </p:cNvSpPr>
          <p:nvPr>
            <p:ph type="ftr" sz="quarter" idx="12"/>
          </p:nvPr>
        </p:nvSpPr>
        <p:spPr/>
        <p:txBody>
          <a:bodyPr/>
          <a:lstStyle/>
          <a:p>
            <a:r>
              <a:rPr lang="en-US"/>
              <a:t>Grant application</a:t>
            </a:r>
            <a:endParaRPr lang="de-DE" dirty="0"/>
          </a:p>
        </p:txBody>
      </p:sp>
      <p:sp>
        <p:nvSpPr>
          <p:cNvPr id="13" name="Text Box 1"/>
          <p:cNvSpPr txBox="1">
            <a:spLocks/>
          </p:cNvSpPr>
          <p:nvPr/>
        </p:nvSpPr>
        <p:spPr>
          <a:xfrm>
            <a:off x="306000" y="360000"/>
            <a:ext cx="6768000" cy="612000"/>
          </a:xfrm>
          <a:prstGeom prst="rect">
            <a:avLst/>
          </a:prstGeom>
          <a:noFill/>
          <a:effectLst/>
        </p:spPr>
        <p:txBody>
          <a:bodyPr wrap="none" lIns="0" tIns="0" rIns="0" bIns="0" rtlCol="0">
            <a:noAutofit/>
          </a:bodyPr>
          <a:lstStyle/>
          <a:p>
            <a:pPr algn="l" defTabSz="685800" rtl="0" eaLnBrk="1" latinLnBrk="0" hangingPunct="1">
              <a:spcBef>
                <a:spcPct val="0"/>
              </a:spcBef>
              <a:buNone/>
            </a:pPr>
            <a:r>
              <a:rPr lang="de-DE" sz="2000" kern="1200" noProof="0" dirty="0">
                <a:solidFill>
                  <a:schemeClr val="tx2"/>
                </a:solidFill>
              </a:rPr>
              <a:t>Imprint</a:t>
            </a:r>
          </a:p>
        </p:txBody>
      </p:sp>
      <p:sp>
        <p:nvSpPr>
          <p:cNvPr id="15" name="Text Placeholder 1"/>
          <p:cNvSpPr>
            <a:spLocks noGrp="1"/>
          </p:cNvSpPr>
          <p:nvPr>
            <p:ph type="body" sz="quarter" idx="25" hasCustomPrompt="1"/>
          </p:nvPr>
        </p:nvSpPr>
        <p:spPr>
          <a:xfrm>
            <a:off x="306000" y="1080000"/>
            <a:ext cx="8532000" cy="216000"/>
          </a:xfrm>
        </p:spPr>
        <p:txBody>
          <a:bodyPr/>
          <a:lstStyle>
            <a:lvl1pPr marL="0" indent="0">
              <a:lnSpc>
                <a:spcPct val="100000"/>
              </a:lnSpc>
              <a:spcBef>
                <a:spcPts val="0"/>
              </a:spcBef>
              <a:spcAft>
                <a:spcPts val="0"/>
              </a:spcAft>
              <a:buClrTx/>
              <a:buSzTx/>
              <a:buFontTx/>
              <a:buNone/>
              <a:tabLst/>
              <a:defRPr>
                <a:solidFill>
                  <a:srgbClr val="00589A"/>
                </a:solidFill>
              </a:defRPr>
            </a:lvl1pPr>
          </a:lstStyle>
          <a:p>
            <a:pPr lvl="0"/>
            <a:r>
              <a:rPr lang="de-DE" noProof="0" dirty="0"/>
              <a:t>If applicable: insert risk carrier name for primary insurance specialty, non-insurance related business only</a:t>
            </a:r>
          </a:p>
          <a:p>
            <a:endParaRPr lang="de-DE" dirty="0"/>
          </a:p>
        </p:txBody>
      </p:sp>
      <p:sp>
        <p:nvSpPr>
          <p:cNvPr id="8" name="Text Box 3"/>
          <p:cNvSpPr txBox="1">
            <a:spLocks/>
          </p:cNvSpPr>
          <p:nvPr/>
        </p:nvSpPr>
        <p:spPr>
          <a:xfrm>
            <a:off x="306000" y="1512000"/>
            <a:ext cx="8532000" cy="1296000"/>
          </a:xfrm>
        </p:spPr>
        <p:txBody>
          <a:bodyPr lIns="0" tIns="0" rIns="0" bIns="0"/>
          <a:lstStyle>
            <a:lvl1pPr marL="0" indent="0">
              <a:lnSpc>
                <a:spcPct val="100000"/>
              </a:lnSpc>
              <a:spcBef>
                <a:spcPts val="0"/>
              </a:spcBef>
              <a:spcAft>
                <a:spcPts val="0"/>
              </a:spcAft>
              <a:buClrTx/>
              <a:buSzTx/>
              <a:buNone/>
              <a:tabLst/>
              <a:defRPr/>
            </a:lvl1pPr>
          </a:lstStyle>
          <a:p>
            <a:pPr marL="0" marR="0" lvl="0" indent="0" algn="l" rtl="0">
              <a:lnSpc>
                <a:spcPct val="100000"/>
              </a:lnSpc>
              <a:spcBef>
                <a:spcPts val="0"/>
              </a:spcBef>
              <a:spcAft>
                <a:spcPts val="0"/>
              </a:spcAft>
              <a:buClrTx/>
              <a:buSzTx/>
              <a:buFont typeface="Wingdings" pitchFamily="2" charset="2"/>
              <a:buNone/>
              <a:tabLst/>
              <a:defRPr/>
            </a:pPr>
            <a:r>
              <a:rPr kumimoji="0" lang="de-DE" sz="1400" b="0" i="0" u="none" strike="noStrike" kern="1200" cap="none" spc="0" normalizeH="0" baseline="0" noProof="0" dirty="0">
                <a:ln>
                  <a:noFill/>
                </a:ln>
                <a:solidFill>
                  <a:schemeClr val="tx2"/>
                </a:solidFill>
                <a:effectLst/>
                <a:uLnTx/>
                <a:uFillTx/>
              </a:rPr>
              <a:t>Münchener Rückversicherungs-Gesellschaft</a:t>
            </a:r>
            <a:br>
              <a:rPr kumimoji="0" lang="de-DE" sz="1400" b="0" i="0" u="none" strike="noStrike" kern="1200" cap="none" spc="0" normalizeH="0" baseline="0" noProof="0" dirty="0">
                <a:ln>
                  <a:noFill/>
                </a:ln>
                <a:solidFill>
                  <a:schemeClr val="tx2"/>
                </a:solidFill>
                <a:effectLst/>
                <a:uLnTx/>
                <a:uFillTx/>
              </a:rPr>
            </a:br>
            <a:r>
              <a:rPr kumimoji="0" lang="de-DE" sz="1400" b="0" i="0" u="none" strike="noStrike" kern="1200" cap="none" spc="0" normalizeH="0" baseline="0" noProof="0" dirty="0">
                <a:ln>
                  <a:noFill/>
                </a:ln>
                <a:solidFill>
                  <a:schemeClr val="tx2"/>
                </a:solidFill>
                <a:effectLst/>
                <a:uLnTx/>
                <a:uFillTx/>
              </a:rPr>
              <a:t>Aktiengesellschaft in München</a:t>
            </a:r>
            <a:br>
              <a:rPr kumimoji="0" lang="de-DE" sz="1400" b="0" i="0" u="none" strike="noStrike" kern="1200" cap="none" spc="0" normalizeH="0" baseline="0" noProof="0" dirty="0">
                <a:ln>
                  <a:noFill/>
                </a:ln>
                <a:solidFill>
                  <a:schemeClr val="tx2"/>
                </a:solidFill>
                <a:effectLst/>
                <a:uLnTx/>
                <a:uFillTx/>
              </a:rPr>
            </a:br>
            <a:r>
              <a:rPr kumimoji="0" lang="de-DE" sz="1400" b="0" i="0" u="none" strike="noStrike" kern="1200" cap="none" spc="0" normalizeH="0" baseline="0" noProof="0" dirty="0">
                <a:ln>
                  <a:noFill/>
                </a:ln>
                <a:solidFill>
                  <a:schemeClr val="tx2"/>
                </a:solidFill>
                <a:effectLst/>
                <a:uLnTx/>
                <a:uFillTx/>
              </a:rPr>
              <a:t>Königinstr. 107</a:t>
            </a:r>
            <a:br>
              <a:rPr kumimoji="0" lang="de-DE" sz="1400" b="0" i="0" u="none" strike="noStrike" kern="1200" cap="none" spc="0" normalizeH="0" baseline="0" noProof="0" dirty="0">
                <a:ln>
                  <a:noFill/>
                </a:ln>
                <a:solidFill>
                  <a:schemeClr val="tx2"/>
                </a:solidFill>
                <a:effectLst/>
                <a:uLnTx/>
                <a:uFillTx/>
              </a:rPr>
            </a:br>
            <a:r>
              <a:rPr kumimoji="0" lang="de-DE" sz="1400" b="0" i="0" u="none" strike="noStrike" kern="1200" cap="none" spc="0" normalizeH="0" baseline="0" noProof="0" dirty="0">
                <a:ln>
                  <a:noFill/>
                </a:ln>
                <a:solidFill>
                  <a:schemeClr val="tx2"/>
                </a:solidFill>
                <a:effectLst/>
                <a:uLnTx/>
                <a:uFillTx/>
              </a:rPr>
              <a:t>80802 München</a:t>
            </a:r>
            <a:br>
              <a:rPr kumimoji="0" lang="de-DE" sz="1400" b="0" i="0" u="none" strike="noStrike" kern="1200" cap="none" spc="0" normalizeH="0" baseline="0" noProof="0" dirty="0">
                <a:ln>
                  <a:noFill/>
                </a:ln>
                <a:solidFill>
                  <a:schemeClr val="tx2"/>
                </a:solidFill>
                <a:effectLst/>
                <a:uLnTx/>
                <a:uFillTx/>
              </a:rPr>
            </a:br>
            <a:r>
              <a:rPr kumimoji="0" lang="de-DE" sz="1400" b="0" i="0" u="none" strike="noStrike" kern="1200" cap="none" spc="0" normalizeH="0" baseline="0" noProof="0" dirty="0">
                <a:ln>
                  <a:noFill/>
                </a:ln>
                <a:solidFill>
                  <a:schemeClr val="tx2"/>
                </a:solidFill>
                <a:effectLst/>
                <a:uLnTx/>
                <a:uFillTx/>
              </a:rPr>
              <a:t>Germany</a:t>
            </a:r>
          </a:p>
        </p:txBody>
      </p:sp>
      <p:grpSp>
        <p:nvGrpSpPr>
          <p:cNvPr id="19" name="Group 1"/>
          <p:cNvGrpSpPr/>
          <p:nvPr/>
        </p:nvGrpSpPr>
        <p:grpSpPr>
          <a:xfrm>
            <a:off x="306000" y="3016600"/>
            <a:ext cx="8532000" cy="482000"/>
            <a:chOff x="338000" y="2862000"/>
            <a:chExt cx="8501000" cy="482200"/>
          </a:xfrm>
        </p:grpSpPr>
        <p:sp>
          <p:nvSpPr>
            <p:cNvPr id="20" name="Date"/>
            <p:cNvSpPr txBox="1">
              <a:spLocks/>
            </p:cNvSpPr>
            <p:nvPr/>
          </p:nvSpPr>
          <p:spPr>
            <a:xfrm>
              <a:off x="338038" y="2862000"/>
              <a:ext cx="1491972" cy="482183"/>
            </a:xfrm>
            <a:prstGeom prst="rect">
              <a:avLst/>
            </a:prstGeom>
            <a:noFill/>
          </p:spPr>
          <p:txBody>
            <a:bodyPr vert="horz" lIns="0" tIns="0" rIns="36000" bIns="0" rtlCol="0" anchor="ctr">
              <a:noAutofit/>
            </a:bodyPr>
            <a:lstStyle>
              <a:defPPr>
                <a:defRPr lang="de-DE"/>
              </a:defPPr>
              <a:lvl1pPr marL="0" algn="r" defTabSz="685800" rtl="0" eaLnBrk="1" latinLnBrk="0" hangingPunct="1">
                <a:defRPr sz="600" kern="1200">
                  <a:solidFill>
                    <a:schemeClr val="accent4">
                      <a:lumMod val="75000"/>
                    </a:schemeClr>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pPr algn="l">
                <a:spcBef>
                  <a:spcPts val="400"/>
                </a:spcBef>
              </a:pPr>
              <a:r>
                <a:rPr lang="de-DE" altLang="zh-CN" sz="1400" i="0" spc="0" baseline="0" dirty="0">
                  <a:solidFill>
                    <a:schemeClr val="tx2"/>
                  </a:solidFill>
                </a:rPr>
                <a:t>© 2019/12/11</a:t>
              </a:r>
              <a:endParaRPr kumimoji="0" lang="de-DE" sz="1400" b="0" i="0" u="none" strike="noStrike" kern="1200" cap="none" spc="0" normalizeH="0" baseline="0" noProof="0" dirty="0">
                <a:ln>
                  <a:noFill/>
                </a:ln>
                <a:solidFill>
                  <a:schemeClr val="tx2"/>
                </a:solidFill>
                <a:effectLst/>
                <a:uLnTx/>
                <a:uFillTx/>
              </a:endParaRPr>
            </a:p>
            <a:p>
              <a:pPr algn="l">
                <a:spcBef>
                  <a:spcPts val="400"/>
                </a:spcBef>
              </a:pPr>
              <a:r>
                <a:rPr lang="de-DE" altLang="zh-CN" sz="1400" i="0" spc="0" baseline="0" dirty="0">
                  <a:solidFill>
                    <a:schemeClr val="tx2"/>
                  </a:solidFill>
                </a:rPr>
                <a:t>© 2019/12/11</a:t>
              </a:r>
              <a:endParaRPr lang="de-DE" sz="1400" spc="0" baseline="0" dirty="0">
                <a:solidFill>
                  <a:schemeClr val="tx2"/>
                </a:solidFill>
              </a:endParaRPr>
            </a:p>
          </p:txBody>
        </p:sp>
        <p:sp>
          <p:nvSpPr>
            <p:cNvPr id="21" name="Text Box 4"/>
            <p:cNvSpPr txBox="1"/>
            <p:nvPr/>
          </p:nvSpPr>
          <p:spPr>
            <a:xfrm>
              <a:off x="911017" y="2862002"/>
              <a:ext cx="7928093" cy="482183"/>
            </a:xfrm>
            <a:prstGeom prst="rect">
              <a:avLst/>
            </a:prstGeom>
            <a:solidFill>
              <a:schemeClr val="bg1"/>
            </a:solidFill>
            <a:effectLst/>
          </p:spPr>
          <p:txBody>
            <a:bodyPr wrap="square" lIns="0" tIns="0" rIns="0" bIns="0" rtlCol="0">
              <a:spAutoFit/>
            </a:bodyPr>
            <a:lstStyle/>
            <a:p>
              <a:pPr algn="l">
                <a:spcBef>
                  <a:spcPts val="400"/>
                </a:spcBef>
              </a:pPr>
              <a:r>
                <a:rPr kumimoji="0" lang="de-DE" sz="1400" b="0" i="0" u="none" strike="noStrike" kern="1200" cap="none" spc="0" normalizeH="0" baseline="0" noProof="0" dirty="0">
                  <a:ln>
                    <a:noFill/>
                  </a:ln>
                  <a:solidFill>
                    <a:schemeClr val="tx2"/>
                  </a:solidFill>
                  <a:effectLst/>
                  <a:uLnTx/>
                  <a:uFillTx/>
                </a:rPr>
                <a:t> </a:t>
              </a:r>
              <a:r>
                <a:rPr kumimoji="0" lang="de-DE" sz="1400" b="0" i="0" u="none" strike="noStrike" kern="1200" cap="none" spc="0" normalizeH="0" baseline="0" noProof="0" dirty="0" err="1">
                  <a:ln>
                    <a:noFill/>
                  </a:ln>
                  <a:solidFill>
                    <a:schemeClr val="tx2"/>
                  </a:solidFill>
                  <a:effectLst/>
                  <a:uLnTx/>
                  <a:uFillTx/>
                </a:rPr>
                <a:t>Münchener</a:t>
              </a:r>
              <a:r>
                <a:rPr kumimoji="0" lang="de-DE" sz="1400" b="0" i="0" u="none" strike="noStrike" kern="1200" cap="none" spc="0" normalizeH="0" baseline="0" noProof="0" dirty="0">
                  <a:ln>
                    <a:noFill/>
                  </a:ln>
                  <a:solidFill>
                    <a:schemeClr val="tx2"/>
                  </a:solidFill>
                  <a:effectLst/>
                  <a:uLnTx/>
                  <a:uFillTx/>
                </a:rPr>
                <a:t> Rückversicherungs-Gesellschaft</a:t>
              </a:r>
            </a:p>
            <a:p>
              <a:pPr marL="0" marR="0" lvl="0" indent="0" algn="l" defTabSz="6858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chemeClr val="tx2"/>
                  </a:solidFill>
                  <a:effectLst/>
                  <a:uLnTx/>
                  <a:uFillTx/>
                </a:rPr>
                <a:t> Munich Reinsurance Company</a:t>
              </a:r>
            </a:p>
          </p:txBody>
        </p:sp>
      </p:grpSp>
    </p:spTree>
    <p:extLst>
      <p:ext uri="{BB962C8B-B14F-4D97-AF65-F5344CB8AC3E}">
        <p14:creationId xmlns:p14="http://schemas.microsoft.com/office/powerpoint/2010/main" val="22540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0">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print">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endParaRPr lang="de-DE" dirty="0"/>
          </a:p>
        </p:txBody>
      </p:sp>
      <p:sp>
        <p:nvSpPr>
          <p:cNvPr id="11"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2" name="Footer Placeholder 1"/>
          <p:cNvSpPr>
            <a:spLocks noGrp="1"/>
          </p:cNvSpPr>
          <p:nvPr>
            <p:ph type="ftr" sz="quarter" idx="12"/>
          </p:nvPr>
        </p:nvSpPr>
        <p:spPr/>
        <p:txBody>
          <a:bodyPr/>
          <a:lstStyle/>
          <a:p>
            <a:r>
              <a:rPr lang="en-US"/>
              <a:t>Grant application</a:t>
            </a:r>
            <a:endParaRPr lang="de-DE" dirty="0"/>
          </a:p>
        </p:txBody>
      </p:sp>
      <p:sp>
        <p:nvSpPr>
          <p:cNvPr id="13" name="Text Box Title 1"/>
          <p:cNvSpPr txBox="1">
            <a:spLocks/>
          </p:cNvSpPr>
          <p:nvPr/>
        </p:nvSpPr>
        <p:spPr>
          <a:xfrm>
            <a:off x="306000" y="360000"/>
            <a:ext cx="6768000" cy="612000"/>
          </a:xfrm>
          <a:prstGeom prst="rect">
            <a:avLst/>
          </a:prstGeom>
          <a:noFill/>
          <a:effectLst/>
        </p:spPr>
        <p:txBody>
          <a:bodyPr wrap="none" lIns="0" tIns="0" rIns="0" bIns="0" rtlCol="0">
            <a:noAutofit/>
          </a:bodyPr>
          <a:lstStyle/>
          <a:p>
            <a:pPr algn="l" defTabSz="685800" rtl="0" eaLnBrk="1" latinLnBrk="0" hangingPunct="1">
              <a:spcBef>
                <a:spcPct val="0"/>
              </a:spcBef>
              <a:buNone/>
            </a:pPr>
            <a:r>
              <a:rPr lang="de-DE" sz="2000" kern="1200" noProof="0" dirty="0">
                <a:solidFill>
                  <a:schemeClr val="tx2"/>
                </a:solidFill>
              </a:rPr>
              <a:t>Imprint</a:t>
            </a:r>
          </a:p>
        </p:txBody>
      </p:sp>
      <p:sp>
        <p:nvSpPr>
          <p:cNvPr id="8" name="Text Placeholder 2"/>
          <p:cNvSpPr>
            <a:spLocks noGrp="1"/>
          </p:cNvSpPr>
          <p:nvPr>
            <p:ph type="body" sz="quarter" idx="14" hasCustomPrompt="1"/>
          </p:nvPr>
        </p:nvSpPr>
        <p:spPr>
          <a:xfrm>
            <a:off x="306000" y="1512000"/>
            <a:ext cx="8532000" cy="1296000"/>
          </a:xfrm>
        </p:spPr>
        <p:txBody>
          <a:bodyPr/>
          <a:lstStyle>
            <a:lvl1pPr marL="0" indent="0">
              <a:lnSpc>
                <a:spcPct val="100000"/>
              </a:lnSpc>
              <a:spcBef>
                <a:spcPts val="0"/>
              </a:spcBef>
              <a:spcAft>
                <a:spcPts val="0"/>
              </a:spcAft>
              <a:buClrTx/>
              <a:buSzTx/>
              <a:buFontTx/>
              <a:buNone/>
              <a:tabLst/>
              <a:defRPr/>
            </a:lvl1pPr>
          </a:lstStyle>
          <a:p>
            <a:pPr lvl="0"/>
            <a:r>
              <a:rPr lang="de-DE" noProof="0" dirty="0"/>
              <a:t>Bitte tragen Sie hier die Angaben zur Juristischen Person ein.</a:t>
            </a:r>
          </a:p>
          <a:p>
            <a:endParaRPr lang="de-DE" dirty="0"/>
          </a:p>
        </p:txBody>
      </p:sp>
      <p:sp>
        <p:nvSpPr>
          <p:cNvPr id="15" name="Text Placeholder 1"/>
          <p:cNvSpPr>
            <a:spLocks noGrp="1"/>
          </p:cNvSpPr>
          <p:nvPr>
            <p:ph type="body" sz="quarter" idx="25" hasCustomPrompt="1"/>
          </p:nvPr>
        </p:nvSpPr>
        <p:spPr>
          <a:xfrm>
            <a:off x="306000" y="1080000"/>
            <a:ext cx="8532000" cy="216000"/>
          </a:xfrm>
        </p:spPr>
        <p:txBody>
          <a:bodyPr/>
          <a:lstStyle>
            <a:lvl1pPr marL="0" indent="0">
              <a:lnSpc>
                <a:spcPct val="100000"/>
              </a:lnSpc>
              <a:spcBef>
                <a:spcPts val="0"/>
              </a:spcBef>
              <a:spcAft>
                <a:spcPts val="0"/>
              </a:spcAft>
              <a:buClrTx/>
              <a:buSzTx/>
              <a:buFontTx/>
              <a:buNone/>
              <a:tabLst/>
              <a:defRPr>
                <a:solidFill>
                  <a:srgbClr val="00589A"/>
                </a:solidFill>
              </a:defRPr>
            </a:lvl1pPr>
          </a:lstStyle>
          <a:p>
            <a:pPr lvl="0"/>
            <a:r>
              <a:rPr lang="de-DE" noProof="0" dirty="0" err="1"/>
              <a:t>If applicable: insert risk carrier name for primary insurance specialty, non-insurance related business only</a:t>
            </a:r>
          </a:p>
          <a:p>
            <a:endParaRPr lang="de-DE" dirty="0"/>
          </a:p>
        </p:txBody>
      </p:sp>
      <p:grpSp>
        <p:nvGrpSpPr>
          <p:cNvPr id="19" name="Group 1"/>
          <p:cNvGrpSpPr/>
          <p:nvPr/>
        </p:nvGrpSpPr>
        <p:grpSpPr>
          <a:xfrm>
            <a:off x="306000" y="3016600"/>
            <a:ext cx="8532000" cy="482000"/>
            <a:chOff x="338000" y="2862000"/>
            <a:chExt cx="8501000" cy="482200"/>
          </a:xfrm>
        </p:grpSpPr>
        <p:sp>
          <p:nvSpPr>
            <p:cNvPr id="20" name="Date"/>
            <p:cNvSpPr txBox="1">
              <a:spLocks/>
            </p:cNvSpPr>
            <p:nvPr/>
          </p:nvSpPr>
          <p:spPr>
            <a:xfrm>
              <a:off x="338038" y="2862000"/>
              <a:ext cx="1491972" cy="482183"/>
            </a:xfrm>
            <a:prstGeom prst="rect">
              <a:avLst/>
            </a:prstGeom>
            <a:noFill/>
          </p:spPr>
          <p:txBody>
            <a:bodyPr vert="horz" lIns="0" tIns="0" rIns="36000" bIns="0" rtlCol="0" anchor="ctr">
              <a:noAutofit/>
            </a:bodyPr>
            <a:lstStyle>
              <a:defPPr>
                <a:defRPr lang="de-DE"/>
              </a:defPPr>
              <a:lvl1pPr marL="0" algn="r" defTabSz="685800" rtl="0" eaLnBrk="1" latinLnBrk="0" hangingPunct="1">
                <a:defRPr sz="600" kern="1200">
                  <a:solidFill>
                    <a:schemeClr val="accent4">
                      <a:lumMod val="75000"/>
                    </a:schemeClr>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pPr algn="l">
                <a:spcBef>
                  <a:spcPts val="400"/>
                </a:spcBef>
              </a:pPr>
              <a:r>
                <a:rPr lang="de-DE" altLang="zh-CN" sz="1400" i="0" spc="0" baseline="0" dirty="0">
                  <a:solidFill>
                    <a:schemeClr val="tx2"/>
                  </a:solidFill>
                </a:rPr>
                <a:t>© 2019/12/11</a:t>
              </a:r>
              <a:endParaRPr kumimoji="0" lang="de-DE" sz="1400" b="0" i="0" u="none" strike="noStrike" kern="1200" cap="none" spc="0" normalizeH="0" baseline="0" noProof="0" dirty="0">
                <a:ln>
                  <a:noFill/>
                </a:ln>
                <a:solidFill>
                  <a:schemeClr val="tx2"/>
                </a:solidFill>
                <a:effectLst/>
                <a:uLnTx/>
                <a:uFillTx/>
              </a:endParaRPr>
            </a:p>
            <a:p>
              <a:pPr algn="l">
                <a:spcBef>
                  <a:spcPts val="400"/>
                </a:spcBef>
              </a:pPr>
              <a:r>
                <a:rPr lang="de-DE" altLang="zh-CN" sz="1400" i="0" spc="0" baseline="0" dirty="0">
                  <a:solidFill>
                    <a:schemeClr val="tx2"/>
                  </a:solidFill>
                </a:rPr>
                <a:t>© 2019/12/11</a:t>
              </a:r>
              <a:endParaRPr lang="de-DE" sz="1400" spc="0" baseline="0" dirty="0">
                <a:solidFill>
                  <a:schemeClr val="tx2"/>
                </a:solidFill>
              </a:endParaRPr>
            </a:p>
          </p:txBody>
        </p:sp>
        <p:sp>
          <p:nvSpPr>
            <p:cNvPr id="21" name="Text Box 2"/>
            <p:cNvSpPr txBox="1"/>
            <p:nvPr/>
          </p:nvSpPr>
          <p:spPr>
            <a:xfrm>
              <a:off x="911017" y="2862002"/>
              <a:ext cx="8232984" cy="482183"/>
            </a:xfrm>
            <a:prstGeom prst="rect">
              <a:avLst/>
            </a:prstGeom>
            <a:solidFill>
              <a:schemeClr val="bg1"/>
            </a:solidFill>
            <a:effectLst/>
          </p:spPr>
          <p:txBody>
            <a:bodyPr wrap="square" lIns="0" tIns="0" rIns="0" bIns="0" rtlCol="0">
              <a:spAutoFit/>
            </a:bodyPr>
            <a:lstStyle/>
            <a:p>
              <a:pPr algn="l">
                <a:spcBef>
                  <a:spcPts val="400"/>
                </a:spcBef>
              </a:pPr>
              <a:r>
                <a:rPr kumimoji="0" lang="de-DE" sz="1400" b="0" i="0" u="none" strike="noStrike" kern="1200" cap="none" spc="0" normalizeH="0" baseline="0" noProof="0" dirty="0">
                  <a:ln>
                    <a:noFill/>
                  </a:ln>
                  <a:solidFill>
                    <a:schemeClr val="tx2"/>
                  </a:solidFill>
                  <a:effectLst/>
                  <a:uLnTx/>
                  <a:uFillTx/>
                </a:rPr>
                <a:t> </a:t>
              </a:r>
              <a:r>
                <a:rPr kumimoji="0" lang="de-DE" sz="1400" b="0" i="0" u="none" strike="noStrike" kern="1200" cap="none" spc="0" normalizeH="0" baseline="0" noProof="0" dirty="0" err="1">
                  <a:ln>
                    <a:noFill/>
                  </a:ln>
                  <a:solidFill>
                    <a:schemeClr val="tx2"/>
                  </a:solidFill>
                  <a:effectLst/>
                  <a:uLnTx/>
                  <a:uFillTx/>
                </a:rPr>
                <a:t>Münchener Rückversicherungs-Gesellschaft</a:t>
              </a:r>
            </a:p>
            <a:p>
              <a:pPr marL="0" marR="0" lvl="0" indent="0" algn="l" defTabSz="6858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chemeClr val="tx2"/>
                  </a:solidFill>
                  <a:effectLst/>
                  <a:uLnTx/>
                  <a:uFillTx/>
                </a:rPr>
                <a:t> Munich Reinsurance Company</a:t>
              </a:r>
            </a:p>
          </p:txBody>
        </p:sp>
      </p:grpSp>
    </p:spTree>
    <p:extLst>
      <p:ext uri="{BB962C8B-B14F-4D97-AF65-F5344CB8AC3E}">
        <p14:creationId xmlns:p14="http://schemas.microsoft.com/office/powerpoint/2010/main" val="14828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0">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 small picture">
    <p:spTree>
      <p:nvGrpSpPr>
        <p:cNvPr id="1" name=""/>
        <p:cNvGrpSpPr/>
        <p:nvPr/>
      </p:nvGrpSpPr>
      <p:grpSpPr>
        <a:xfrm>
          <a:off x="0" y="0"/>
          <a:ext cx="0" cy="0"/>
          <a:chOff x="0" y="0"/>
          <a:chExt cx="0" cy="0"/>
        </a:xfrm>
      </p:grpSpPr>
      <p:sp>
        <p:nvSpPr>
          <p:cNvPr id="9" name="Picture Placeholder 1"/>
          <p:cNvSpPr>
            <a:spLocks noGrp="1"/>
          </p:cNvSpPr>
          <p:nvPr>
            <p:ph type="pic" sz="quarter" idx="13" hasCustomPrompt="1"/>
          </p:nvPr>
        </p:nvSpPr>
        <p:spPr>
          <a:xfrm>
            <a:off x="0" y="0"/>
            <a:ext cx="9144000" cy="5143700"/>
          </a:xfrm>
          <a:custGeom>
            <a:avLst/>
            <a:gdLst>
              <a:gd name="connsiteX0" fmla="*/ 0 w 9144000"/>
              <a:gd name="connsiteY0" fmla="*/ 4752000 h 5143700"/>
              <a:gd name="connsiteX1" fmla="*/ 9144000 w 9144000"/>
              <a:gd name="connsiteY1" fmla="*/ 4752000 h 5143700"/>
              <a:gd name="connsiteX2" fmla="*/ 9144000 w 9144000"/>
              <a:gd name="connsiteY2" fmla="*/ 5143500 h 5143700"/>
              <a:gd name="connsiteX3" fmla="*/ 0 w 9144000"/>
              <a:gd name="connsiteY3" fmla="*/ 5143500 h 5143700"/>
              <a:gd name="connsiteX4" fmla="*/ 0 w 9144000"/>
              <a:gd name="connsiteY4" fmla="*/ 0 h 5143500"/>
              <a:gd name="connsiteX5" fmla="*/ 9144000 w 9144000"/>
              <a:gd name="connsiteY5" fmla="*/ 0 h 5143500"/>
              <a:gd name="connsiteX6" fmla="*/ 9144000 w 9144000"/>
              <a:gd name="connsiteY6" fmla="*/ 2808000 h 5143700"/>
              <a:gd name="connsiteX7" fmla="*/ 0 w 9144000"/>
              <a:gd name="connsiteY7" fmla="*/ 2808000 h 51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700">
                <a:moveTo>
                  <a:pt x="0" y="4752000"/>
                </a:moveTo>
                <a:lnTo>
                  <a:pt x="9144000" y="4752000"/>
                </a:lnTo>
                <a:lnTo>
                  <a:pt x="9144000" y="5143700"/>
                </a:lnTo>
                <a:lnTo>
                  <a:pt x="0" y="5143700"/>
                </a:lnTo>
                <a:close/>
                <a:moveTo>
                  <a:pt x="0" y="0"/>
                </a:moveTo>
                <a:lnTo>
                  <a:pt x="9144000" y="0"/>
                </a:lnTo>
                <a:lnTo>
                  <a:pt x="9144000" y="2808000"/>
                </a:lnTo>
                <a:lnTo>
                  <a:pt x="0" y="2808000"/>
                </a:lnTo>
                <a:close/>
              </a:path>
            </a:pathLst>
          </a:custGeom>
          <a:solidFill>
            <a:schemeClr val="tx2"/>
          </a:solidFill>
        </p:spPr>
        <p:txBody>
          <a:bodyPr wrap="square" tIns="720000" anchor="t" anchorCtr="1">
            <a:noAutofit/>
          </a:bodyPr>
          <a:lstStyle>
            <a:lvl1pPr marL="0" indent="0">
              <a:buNone/>
              <a:defRPr baseline="0">
                <a:solidFill>
                  <a:schemeClr val="bg1"/>
                </a:solidFill>
              </a:defRPr>
            </a:lvl1pPr>
          </a:lstStyle>
          <a:p>
            <a:r>
              <a:rPr lang="de-DE" dirty="0"/>
              <a:t>Klicken Sie auf das Icon in der Mitte, um ein Titelbild einzufügen.</a:t>
            </a:r>
            <a:br>
              <a:rPr lang="de-DE" dirty="0"/>
            </a:br>
            <a:r>
              <a:rPr lang="de-DE" dirty="0"/>
              <a:t>Anstatt eines Bildes kann auch eine Farbe ausgewählt werden.</a:t>
            </a:r>
          </a:p>
        </p:txBody>
      </p:sp>
      <p:sp>
        <p:nvSpPr>
          <p:cNvPr id="31" name="White Box 1"/>
          <p:cNvSpPr/>
          <p:nvPr/>
        </p:nvSpPr>
        <p:spPr>
          <a:xfrm>
            <a:off x="0" y="2807388"/>
            <a:ext cx="9144000" cy="1944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dirty="0">
              <a:solidFill>
                <a:schemeClr val="bg1"/>
              </a:solidFill>
            </a:endParaRPr>
          </a:p>
        </p:txBody>
      </p:sp>
      <p:sp>
        <p:nvSpPr>
          <p:cNvPr id="11" name="Title 1"/>
          <p:cNvSpPr>
            <a:spLocks noGrp="1"/>
          </p:cNvSpPr>
          <p:nvPr>
            <p:ph type="ctrTitle" hasCustomPrompt="1"/>
          </p:nvPr>
        </p:nvSpPr>
        <p:spPr>
          <a:xfrm>
            <a:off x="306000" y="2808000"/>
            <a:ext cx="6372000" cy="1296000"/>
          </a:xfrm>
          <a:noFill/>
        </p:spPr>
        <p:txBody>
          <a:bodyPr lIns="0" tIns="216000" rIns="0" bIns="0" anchor="t">
            <a:noAutofit/>
          </a:bodyPr>
          <a:lstStyle>
            <a:lvl1pPr>
              <a:lnSpc>
                <a:spcPct val="100000"/>
              </a:lnSpc>
              <a:defRPr sz="2400" baseline="0"/>
            </a:lvl1pPr>
          </a:lstStyle>
          <a:p>
            <a:r>
              <a:rPr lang="de-DE" dirty="0"/>
              <a:t>Titel 24 pt,</a:t>
            </a:r>
            <a:br>
              <a:rPr lang="de-DE" dirty="0"/>
            </a:br>
            <a:r>
              <a:rPr lang="de-DE" dirty="0"/>
              <a:t>max. zweizeilig</a:t>
            </a:r>
          </a:p>
        </p:txBody>
      </p:sp>
      <p:sp>
        <p:nvSpPr>
          <p:cNvPr id="12" name="Subtitle 1"/>
          <p:cNvSpPr>
            <a:spLocks noGrp="1"/>
          </p:cNvSpPr>
          <p:nvPr>
            <p:ph type="subTitle" idx="1" hasCustomPrompt="1"/>
          </p:nvPr>
        </p:nvSpPr>
        <p:spPr>
          <a:xfrm>
            <a:off x="306000" y="4104000"/>
            <a:ext cx="6372000" cy="432000"/>
          </a:xfrm>
        </p:spPr>
        <p:txBody>
          <a:bodyPr anchor="b">
            <a:no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lvl1pPr>
          </a:lstStyle>
          <a:p>
            <a:r>
              <a:rPr lang="de-DE" dirty="0"/>
              <a:t>Datum: TT.MM.JJJ</a:t>
            </a:r>
            <a:br>
              <a:rPr lang="de-DE" dirty="0"/>
            </a:br>
            <a:r>
              <a:rPr lang="de-DE" dirty="0"/>
              <a:t>Name des Redners</a:t>
            </a:r>
          </a:p>
        </p:txBody>
      </p:sp>
      <p:sp>
        <p:nvSpPr>
          <p:cNvPr id="10" name="Source 1"/>
          <p:cNvSpPr>
            <a:spLocks noGrp="1"/>
          </p:cNvSpPr>
          <p:nvPr>
            <p:ph type="body" sz="quarter" idx="25" hasCustomPrompt="1"/>
          </p:nvPr>
        </p:nvSpPr>
        <p:spPr>
          <a:xfrm>
            <a:off x="6768000" y="492770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pic>
        <p:nvPicPr>
          <p:cNvPr id="13" name="Picture 12">
            <a:extLst>
              <a:ext uri="{FF2B5EF4-FFF2-40B4-BE49-F238E27FC236}">
                <a16:creationId xmlns:a16="http://schemas.microsoft.com/office/drawing/2014/main" id="{BAB54D83-058C-49E6-BDB3-9322805A7BF4}"/>
              </a:ext>
            </a:extLst>
          </p:cNvPr>
          <p:cNvPicPr>
            <a:picLocks noChangeAspect="1"/>
          </p:cNvPicPr>
          <p:nvPr userDrawn="1"/>
        </p:nvPicPr>
        <p:blipFill>
          <a:blip r:embed="rId2"/>
          <a:stretch>
            <a:fillRect/>
          </a:stretch>
        </p:blipFill>
        <p:spPr>
          <a:xfrm>
            <a:off x="6819301" y="4104000"/>
            <a:ext cx="1940346" cy="411866"/>
          </a:xfrm>
          <a:prstGeom prst="rect">
            <a:avLst/>
          </a:prstGeom>
        </p:spPr>
      </p:pic>
    </p:spTree>
    <p:extLst>
      <p:ext uri="{BB962C8B-B14F-4D97-AF65-F5344CB8AC3E}">
        <p14:creationId xmlns:p14="http://schemas.microsoft.com/office/powerpoint/2010/main" val="333982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with small picture 2">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3" hasCustomPrompt="1"/>
          </p:nvPr>
        </p:nvSpPr>
        <p:spPr>
          <a:xfrm>
            <a:off x="0" y="0"/>
            <a:ext cx="9144000" cy="5143700"/>
          </a:xfrm>
          <a:custGeom>
            <a:avLst/>
            <a:gdLst>
              <a:gd name="connsiteX0" fmla="*/ 0 w 9144000"/>
              <a:gd name="connsiteY0" fmla="*/ 4752000 h 5143700"/>
              <a:gd name="connsiteX1" fmla="*/ 9144000 w 9144000"/>
              <a:gd name="connsiteY1" fmla="*/ 4752000 h 5143700"/>
              <a:gd name="connsiteX2" fmla="*/ 9144000 w 9144000"/>
              <a:gd name="connsiteY2" fmla="*/ 5143500 h 5143700"/>
              <a:gd name="connsiteX3" fmla="*/ 0 w 9144000"/>
              <a:gd name="connsiteY3" fmla="*/ 5143500 h 5143700"/>
              <a:gd name="connsiteX4" fmla="*/ 0 w 9144000"/>
              <a:gd name="connsiteY4" fmla="*/ 0 h 5143500"/>
              <a:gd name="connsiteX5" fmla="*/ 9144000 w 9144000"/>
              <a:gd name="connsiteY5" fmla="*/ 0 h 5143500"/>
              <a:gd name="connsiteX6" fmla="*/ 9144000 w 9144000"/>
              <a:gd name="connsiteY6" fmla="*/ 2808000 h 5143700"/>
              <a:gd name="connsiteX7" fmla="*/ 0 w 9144000"/>
              <a:gd name="connsiteY7" fmla="*/ 2808000 h 514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700">
                <a:moveTo>
                  <a:pt x="0" y="4752000"/>
                </a:moveTo>
                <a:lnTo>
                  <a:pt x="9144000" y="4752000"/>
                </a:lnTo>
                <a:lnTo>
                  <a:pt x="9144000" y="5143700"/>
                </a:lnTo>
                <a:lnTo>
                  <a:pt x="0" y="5143500"/>
                </a:lnTo>
                <a:close/>
                <a:moveTo>
                  <a:pt x="0" y="0"/>
                </a:moveTo>
                <a:lnTo>
                  <a:pt x="9144000" y="0"/>
                </a:lnTo>
                <a:lnTo>
                  <a:pt x="9144000" y="2808000"/>
                </a:lnTo>
                <a:lnTo>
                  <a:pt x="0" y="2808000"/>
                </a:lnTo>
                <a:close/>
              </a:path>
            </a:pathLst>
          </a:custGeom>
          <a:solidFill>
            <a:schemeClr val="tx2"/>
          </a:solidFill>
        </p:spPr>
        <p:txBody>
          <a:bodyPr wrap="square" tIns="720000" anchor="t" anchorCtr="1">
            <a:noAutofit/>
          </a:bodyPr>
          <a:lstStyle>
            <a:lvl1pPr marL="0" indent="0">
              <a:buNone/>
              <a:defRPr baseline="0">
                <a:solidFill>
                  <a:schemeClr val="bg1"/>
                </a:solidFill>
              </a:defRPr>
            </a:lvl1pPr>
          </a:lstStyle>
          <a:p>
            <a:r>
              <a:rPr lang="de-DE" dirty="0"/>
              <a:t>Klicken Sie auf das Icon in der Mitte, um ein Titelbild einzufügen.</a:t>
            </a:r>
            <a:br>
              <a:rPr lang="de-DE" dirty="0"/>
            </a:br>
            <a:r>
              <a:rPr lang="de-DE" dirty="0"/>
              <a:t>Anstatt eines Bildes kann auch eine Farbe ausgewählt werden.</a:t>
            </a:r>
          </a:p>
        </p:txBody>
      </p:sp>
      <p:sp>
        <p:nvSpPr>
          <p:cNvPr id="11" name="White Box 1"/>
          <p:cNvSpPr/>
          <p:nvPr/>
        </p:nvSpPr>
        <p:spPr>
          <a:xfrm>
            <a:off x="0" y="2808000"/>
            <a:ext cx="9144000" cy="1944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dirty="0">
              <a:solidFill>
                <a:schemeClr val="bg1"/>
              </a:solidFill>
            </a:endParaRPr>
          </a:p>
        </p:txBody>
      </p:sp>
      <p:sp>
        <p:nvSpPr>
          <p:cNvPr id="2" name="Source 1"/>
          <p:cNvSpPr>
            <a:spLocks noGrp="1"/>
          </p:cNvSpPr>
          <p:nvPr>
            <p:ph type="body" sz="quarter" idx="12" hasCustomPrompt="1"/>
          </p:nvPr>
        </p:nvSpPr>
        <p:spPr>
          <a:xfrm>
            <a:off x="6768000" y="4927500"/>
            <a:ext cx="2376000" cy="216000"/>
          </a:xfrm>
        </p:spPr>
        <p:txBody>
          <a:bodyPr wrap="none" tIns="72000" rIns="108000" bIns="72000" anchor="ctr"/>
          <a:lstStyle>
            <a:lvl1pPr marL="0" indent="0" algn="r">
              <a:lnSpc>
                <a:spcPct val="100000"/>
              </a:lnSpc>
              <a:spcBef>
                <a:spcPts val="0"/>
              </a:spcBef>
              <a:spcAft>
                <a:spcPts val="0"/>
              </a:spcAft>
              <a:buFontTx/>
              <a:buNone/>
              <a:defRPr sz="600">
                <a:solidFill>
                  <a:schemeClr val="bg1"/>
                </a:solidFill>
              </a:defRPr>
            </a:lvl1pPr>
          </a:lstStyle>
          <a:p>
            <a:pPr lvl="0"/>
            <a:r>
              <a:rPr lang="de-DE" dirty="0"/>
              <a:t>Quelle: Bitte Bildquelle angeben / Name des Fotografen</a:t>
            </a:r>
          </a:p>
        </p:txBody>
      </p:sp>
      <p:sp>
        <p:nvSpPr>
          <p:cNvPr id="3" name="Title 1"/>
          <p:cNvSpPr>
            <a:spLocks noGrp="1"/>
          </p:cNvSpPr>
          <p:nvPr>
            <p:ph type="ctrTitle" hasCustomPrompt="1"/>
          </p:nvPr>
        </p:nvSpPr>
        <p:spPr>
          <a:xfrm>
            <a:off x="306000" y="2808000"/>
            <a:ext cx="6372000" cy="1296000"/>
          </a:xfrm>
          <a:noFill/>
        </p:spPr>
        <p:txBody>
          <a:bodyPr lIns="0" tIns="216000" rIns="0" bIns="0" anchor="t">
            <a:noAutofit/>
          </a:bodyPr>
          <a:lstStyle>
            <a:lvl1pPr>
              <a:lnSpc>
                <a:spcPct val="100000"/>
              </a:lnSpc>
              <a:defRPr sz="2400" baseline="0"/>
            </a:lvl1pPr>
          </a:lstStyle>
          <a:p>
            <a:r>
              <a:rPr lang="de-DE" dirty="0"/>
              <a:t>Titel 24 pt,</a:t>
            </a:r>
            <a:br>
              <a:rPr lang="de-DE" dirty="0"/>
            </a:br>
            <a:r>
              <a:rPr lang="de-DE" dirty="0"/>
              <a:t>max. zweizeilig </a:t>
            </a:r>
            <a:br>
              <a:rPr lang="de-DE" dirty="0"/>
            </a:br>
            <a:endParaRPr lang="de-DE" dirty="0"/>
          </a:p>
        </p:txBody>
      </p:sp>
      <p:sp>
        <p:nvSpPr>
          <p:cNvPr id="12" name="Subtitle 1"/>
          <p:cNvSpPr>
            <a:spLocks noGrp="1"/>
          </p:cNvSpPr>
          <p:nvPr>
            <p:ph type="subTitle" idx="1" hasCustomPrompt="1"/>
          </p:nvPr>
        </p:nvSpPr>
        <p:spPr>
          <a:xfrm>
            <a:off x="306000" y="3888000"/>
            <a:ext cx="6372000" cy="216000"/>
          </a:xfrm>
        </p:spPr>
        <p:txBody>
          <a:bodyPr anchor="b">
            <a:no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lvl1pPr>
          </a:lstStyle>
          <a:p>
            <a:r>
              <a:rPr lang="de-DE" dirty="0"/>
              <a:t>Datum: TT.MM.JJJ | Name des Redners</a:t>
            </a:r>
          </a:p>
        </p:txBody>
      </p:sp>
      <p:sp>
        <p:nvSpPr>
          <p:cNvPr id="8" name="Text Placeholder 1"/>
          <p:cNvSpPr>
            <a:spLocks noGrp="1"/>
          </p:cNvSpPr>
          <p:nvPr>
            <p:ph type="body" sz="quarter" idx="25" hasCustomPrompt="1"/>
          </p:nvPr>
        </p:nvSpPr>
        <p:spPr>
          <a:xfrm>
            <a:off x="306000" y="4320000"/>
            <a:ext cx="2556000" cy="216000"/>
          </a:xfrm>
        </p:spPr>
        <p:txBody>
          <a:bodyPr wrap="none"/>
          <a:lstStyle>
            <a:lvl1pPr marL="0" indent="0">
              <a:lnSpc>
                <a:spcPct val="100000"/>
              </a:lnSpc>
              <a:spcBef>
                <a:spcPts val="0"/>
              </a:spcBef>
              <a:spcAft>
                <a:spcPts val="0"/>
              </a:spcAft>
              <a:buClrTx/>
              <a:buSzTx/>
              <a:buFontTx/>
              <a:buNone/>
              <a:tabLst/>
              <a:defRPr>
                <a:solidFill>
                  <a:srgbClr val="00589A"/>
                </a:solidFill>
              </a:defRPr>
            </a:lvl1pPr>
          </a:lstStyle>
          <a:p>
            <a:pPr lvl="0"/>
            <a:r>
              <a:rPr kumimoji="0" lang="de-DE" kern="1200" spc="0" dirty="0">
                <a:ln>
                  <a:noFill/>
                </a:ln>
                <a:solidFill>
                  <a:srgbClr val="00589A"/>
                </a:solidFill>
                <a:effectLst/>
                <a:uLnTx/>
                <a:uFillTx/>
              </a:rPr>
              <a:t>Risk carrier name (only for PI specialty, non-insurance related business)</a:t>
            </a:r>
            <a:endParaRPr lang="de-DE" dirty="0"/>
          </a:p>
        </p:txBody>
      </p:sp>
      <p:pic>
        <p:nvPicPr>
          <p:cNvPr id="13" name="Picture 12">
            <a:extLst>
              <a:ext uri="{FF2B5EF4-FFF2-40B4-BE49-F238E27FC236}">
                <a16:creationId xmlns:a16="http://schemas.microsoft.com/office/drawing/2014/main" id="{EAED84FD-D076-4F8A-BBB7-CBDE43E05CEA}"/>
              </a:ext>
            </a:extLst>
          </p:cNvPr>
          <p:cNvPicPr>
            <a:picLocks noChangeAspect="1"/>
          </p:cNvPicPr>
          <p:nvPr userDrawn="1"/>
        </p:nvPicPr>
        <p:blipFill>
          <a:blip r:embed="rId2"/>
          <a:stretch>
            <a:fillRect/>
          </a:stretch>
        </p:blipFill>
        <p:spPr>
          <a:xfrm>
            <a:off x="6768000" y="4124134"/>
            <a:ext cx="1940346" cy="411866"/>
          </a:xfrm>
          <a:prstGeom prst="rect">
            <a:avLst/>
          </a:prstGeom>
        </p:spPr>
      </p:pic>
    </p:spTree>
    <p:extLst>
      <p:ext uri="{BB962C8B-B14F-4D97-AF65-F5344CB8AC3E}">
        <p14:creationId xmlns:p14="http://schemas.microsoft.com/office/powerpoint/2010/main" val="254947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Slide Number Placeholder 1"/>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7" name="Date Placeholder 1"/>
          <p:cNvSpPr>
            <a:spLocks noGrp="1"/>
          </p:cNvSpPr>
          <p:nvPr>
            <p:ph type="dt" sz="half" idx="10"/>
          </p:nvPr>
        </p:nvSpPr>
        <p:spPr/>
        <p:txBody>
          <a:bodyPr/>
          <a:lstStyle/>
          <a:p>
            <a:endParaRPr lang="de-DE" noProof="0"/>
          </a:p>
        </p:txBody>
      </p:sp>
      <p:sp>
        <p:nvSpPr>
          <p:cNvPr id="9" name="Footer Placeholder 1"/>
          <p:cNvSpPr>
            <a:spLocks noGrp="1"/>
          </p:cNvSpPr>
          <p:nvPr>
            <p:ph type="ftr" sz="quarter" idx="12"/>
          </p:nvPr>
        </p:nvSpPr>
        <p:spPr/>
        <p:txBody>
          <a:bodyPr/>
          <a:lstStyle/>
          <a:p>
            <a:r>
              <a:rPr lang="en-US" noProof="0"/>
              <a:t>Grant application</a:t>
            </a:r>
            <a:endParaRPr lang="de-DE" noProof="0"/>
          </a:p>
        </p:txBody>
      </p:sp>
      <p:sp>
        <p:nvSpPr>
          <p:cNvPr id="2" name="Title 1"/>
          <p:cNvSpPr>
            <a:spLocks noGrp="1"/>
          </p:cNvSpPr>
          <p:nvPr>
            <p:ph type="title" hasCustomPrompt="1"/>
          </p:nvPr>
        </p:nvSpPr>
        <p:spPr/>
        <p:txBody>
          <a:bodyPr/>
          <a:lstStyle>
            <a:lvl1pPr>
              <a:defRPr baseline="0"/>
            </a:lvl1pPr>
          </a:lstStyle>
          <a:p>
            <a:r>
              <a:rPr lang="de-DE" dirty="0"/>
              <a:t>Titel 20 pt, max. zweizeilig für Agenda</a:t>
            </a:r>
            <a:endParaRPr lang="de-DE" noProof="0" dirty="0"/>
          </a:p>
        </p:txBody>
      </p:sp>
      <p:sp>
        <p:nvSpPr>
          <p:cNvPr id="3" name="Content Placeholder 1"/>
          <p:cNvSpPr>
            <a:spLocks noGrp="1"/>
          </p:cNvSpPr>
          <p:nvPr>
            <p:ph idx="1" hasCustomPrompt="1"/>
          </p:nvPr>
        </p:nvSpPr>
        <p:spPr/>
        <p:txBody>
          <a:bodyPr/>
          <a:lstStyle>
            <a:lvl1pPr marL="450000" indent="-450000">
              <a:spcAft>
                <a:spcPts val="900"/>
              </a:spcAft>
              <a:buClr>
                <a:schemeClr val="accent1"/>
              </a:buClr>
              <a:buSzPct val="145000"/>
              <a:buAutoNum type="arabicPeriod"/>
              <a:defRPr/>
            </a:lvl1pPr>
            <a:lvl2pPr marL="720000">
              <a:defRPr/>
            </a:lvl2pPr>
            <a:lvl3pPr marL="936000">
              <a:defRPr/>
            </a:lvl3pPr>
            <a:lvl4pPr marL="1152000">
              <a:defRPr/>
            </a:lvl4pPr>
            <a:lvl5pPr marL="1368000">
              <a:defRPr/>
            </a:lvl5pPr>
            <a:lvl6pPr marL="1584000">
              <a:defRPr/>
            </a:lvl6pPr>
            <a:lvl7pPr marL="1800000">
              <a:defRPr/>
            </a:lvl7pPr>
            <a:lvl8pPr marL="2016000">
              <a:defRPr baseline="0"/>
            </a:lvl8pPr>
            <a:lvl9pPr marL="2232000">
              <a:defRPr baseline="0"/>
            </a:lvl9pPr>
          </a:lstStyle>
          <a:p>
            <a:pPr lvl="0"/>
            <a:r>
              <a:rPr lang="de-DE" dirty="0"/>
              <a:t>Um die Hierarchie der Unterpunkte anzupassen, verwenden Sie Start &gt; Absatz &gt; Listenebene verringern/erhöhen. Alternativ Tabelle, Diagramm, SmartArt Grafik, Bild oder Onlinegrafik einfügen.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18418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de-DE" noProof="0"/>
          </a:p>
        </p:txBody>
      </p:sp>
      <p:sp>
        <p:nvSpPr>
          <p:cNvPr id="8" name="Slide Number Placeholder 1"/>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9" name="Footer Placeholder 1"/>
          <p:cNvSpPr>
            <a:spLocks noGrp="1"/>
          </p:cNvSpPr>
          <p:nvPr>
            <p:ph type="ftr" sz="quarter" idx="12"/>
          </p:nvPr>
        </p:nvSpPr>
        <p:spPr/>
        <p:txBody>
          <a:bodyPr/>
          <a:lstStyle/>
          <a:p>
            <a:r>
              <a:rPr lang="en-US" noProof="0"/>
              <a:t>Grant application</a:t>
            </a:r>
            <a:endParaRPr lang="de-DE" noProof="0"/>
          </a:p>
        </p:txBody>
      </p:sp>
      <p:sp>
        <p:nvSpPr>
          <p:cNvPr id="2" name="Title 1"/>
          <p:cNvSpPr>
            <a:spLocks noGrp="1"/>
          </p:cNvSpPr>
          <p:nvPr>
            <p:ph type="title" hasCustomPrompt="1"/>
          </p:nvPr>
        </p:nvSpPr>
        <p:spPr/>
        <p:txBody>
          <a:bodyPr/>
          <a:lstStyle/>
          <a:p>
            <a:r>
              <a:rPr lang="de-DE" dirty="0"/>
              <a:t>Titel 20 pt, max. zweizeilig und Aufzählung</a:t>
            </a:r>
            <a:endParaRPr lang="de-DE" noProof="0" dirty="0"/>
          </a:p>
        </p:txBody>
      </p:sp>
      <p:sp>
        <p:nvSpPr>
          <p:cNvPr id="3" name="Content Placeholder 1"/>
          <p:cNvSpPr>
            <a:spLocks noGrp="1"/>
          </p:cNvSpPr>
          <p:nvPr>
            <p:ph idx="1" hasCustomPrompt="1"/>
          </p:nvPr>
        </p:nvSpPr>
        <p:spPr/>
        <p:txBody>
          <a:bodyPr/>
          <a:lstStyle>
            <a:lvl1pPr>
              <a:defRPr/>
            </a:lvl1pPr>
          </a:lstStyle>
          <a:p>
            <a:pPr lvl="0"/>
            <a:r>
              <a:rPr lang="de-DE" dirty="0"/>
              <a:t>Um die Hierarchie der Unterpunkte anzupassen, verwenden Sie Start &gt; Absatz &gt; Listenebene verringern/erhöhen. Alternativ Tabelle, Diagramm, SmartArt Grafik, Bild oder Onlinegrafik einfügen.</a:t>
            </a:r>
            <a:br>
              <a:rPr lang="de-DE" dirty="0"/>
            </a:br>
            <a:r>
              <a:rPr lang="de-DE" dirty="0"/>
              <a:t>Diagrammformatierung: Sie können alle einfarbige Farben werdenden und „Farbige Palette 1“.                               Bitte nutzen Sie nur die Formatvorlagen 1, 2, 6 oder 11.</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31362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numbering">
    <p:spTree>
      <p:nvGrpSpPr>
        <p:cNvPr id="1" name=""/>
        <p:cNvGrpSpPr/>
        <p:nvPr/>
      </p:nvGrpSpPr>
      <p:grpSpPr>
        <a:xfrm>
          <a:off x="0" y="0"/>
          <a:ext cx="0" cy="0"/>
          <a:chOff x="0" y="0"/>
          <a:chExt cx="0" cy="0"/>
        </a:xfrm>
      </p:grpSpPr>
      <p:sp>
        <p:nvSpPr>
          <p:cNvPr id="8" name="Slide Number Placeholder 1"/>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7" name="Date Placeholder 1"/>
          <p:cNvSpPr>
            <a:spLocks noGrp="1"/>
          </p:cNvSpPr>
          <p:nvPr>
            <p:ph type="dt" sz="half" idx="10"/>
          </p:nvPr>
        </p:nvSpPr>
        <p:spPr/>
        <p:txBody>
          <a:bodyPr/>
          <a:lstStyle/>
          <a:p>
            <a:endParaRPr lang="de-DE" noProof="0"/>
          </a:p>
        </p:txBody>
      </p:sp>
      <p:sp>
        <p:nvSpPr>
          <p:cNvPr id="9" name="Footer Placeholder 1"/>
          <p:cNvSpPr>
            <a:spLocks noGrp="1"/>
          </p:cNvSpPr>
          <p:nvPr>
            <p:ph type="ftr" sz="quarter" idx="12"/>
          </p:nvPr>
        </p:nvSpPr>
        <p:spPr/>
        <p:txBody>
          <a:bodyPr/>
          <a:lstStyle/>
          <a:p>
            <a:r>
              <a:rPr lang="en-US" noProof="0"/>
              <a:t>Grant application</a:t>
            </a:r>
            <a:endParaRPr lang="de-DE" noProof="0"/>
          </a:p>
        </p:txBody>
      </p:sp>
      <p:sp>
        <p:nvSpPr>
          <p:cNvPr id="2" name="Title 1"/>
          <p:cNvSpPr>
            <a:spLocks noGrp="1"/>
          </p:cNvSpPr>
          <p:nvPr>
            <p:ph type="title" hasCustomPrompt="1"/>
          </p:nvPr>
        </p:nvSpPr>
        <p:spPr/>
        <p:txBody>
          <a:bodyPr/>
          <a:lstStyle>
            <a:lvl1pPr>
              <a:defRPr/>
            </a:lvl1pPr>
          </a:lstStyle>
          <a:p>
            <a:r>
              <a:rPr lang="de-DE" dirty="0"/>
              <a:t>Titel 20 pt, max. zweizeilig und Nummerierung</a:t>
            </a:r>
            <a:endParaRPr lang="de-DE" noProof="0" dirty="0"/>
          </a:p>
        </p:txBody>
      </p:sp>
      <p:sp>
        <p:nvSpPr>
          <p:cNvPr id="3" name="Content Placeholder 1"/>
          <p:cNvSpPr>
            <a:spLocks noGrp="1"/>
          </p:cNvSpPr>
          <p:nvPr>
            <p:ph idx="1" hasCustomPrompt="1"/>
          </p:nvPr>
        </p:nvSpPr>
        <p:spPr/>
        <p:txBody>
          <a:bodyPr/>
          <a:lstStyle>
            <a:lvl1pPr>
              <a:buAutoNum type="arabicPeriod"/>
              <a:defRPr/>
            </a:lvl1pPr>
          </a:lstStyle>
          <a:p>
            <a:pPr lvl="0"/>
            <a:r>
              <a:rPr lang="de-DE" dirty="0"/>
              <a:t>Um die Hierarchie der Unterpunkte anzupassen, verwenden Sie Start &gt; Absatz &gt; Listenebene verringern/erhöhen. Alternativ Tabelle, Diagramm, SmartArt Grafik, Bild oder Onlinegrafik einfügen.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90783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0" indent="0">
              <a:buNone/>
              <a:defRPr/>
            </a:lvl1pPr>
            <a:lvl2pPr marL="270000" indent="0">
              <a:buNone/>
            </a:lvl2pPr>
            <a:lvl3pPr marL="540000" indent="0">
              <a:buNone/>
            </a:lvl3pPr>
            <a:lvl4pPr marL="810000" indent="0">
              <a:buNone/>
            </a:lvl4pPr>
            <a:lvl5pPr marL="1080000" indent="0">
              <a:buNone/>
            </a:lvl5pPr>
            <a:lvl6pPr marL="1350000" indent="0">
              <a:buNone/>
            </a:lvl6pPr>
            <a:lvl7pPr marL="1620000" indent="0">
              <a:buNone/>
            </a:lvl7pPr>
            <a:lvl8pPr marL="1890000" indent="0">
              <a:buNone/>
            </a:lvl8pPr>
            <a:lvl9pPr marL="2160000" indent="0">
              <a:buNone/>
            </a:lvl9pPr>
          </a:lstStyle>
          <a:p>
            <a:pPr lvl="0"/>
            <a:r>
              <a:rPr lang="de-DE" dirty="0"/>
              <a:t>Um die Hierarchie der Unterpunkte anzupassen, verwenden Sie Start &gt; Absatz &gt; Listenebene verringern/erhöhen. Alternativ Tabelle, Diagramm, SmartArt Grafik, Bild oder Onlinegrafik einfügen.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Title 1"/>
          <p:cNvSpPr>
            <a:spLocks noGrp="1"/>
          </p:cNvSpPr>
          <p:nvPr>
            <p:ph type="title" hasCustomPrompt="1"/>
          </p:nvPr>
        </p:nvSpPr>
        <p:spPr/>
        <p:txBody>
          <a:bodyPr/>
          <a:lstStyle/>
          <a:p>
            <a:r>
              <a:rPr lang="de-DE" dirty="0"/>
              <a:t>Titel 20 pt, max. zweizeilig und Standardtext</a:t>
            </a:r>
            <a:endParaRPr lang="de-DE" noProof="0" dirty="0"/>
          </a:p>
        </p:txBody>
      </p:sp>
      <p:sp>
        <p:nvSpPr>
          <p:cNvPr id="7" name="Datumsplatzhalter 6"/>
          <p:cNvSpPr>
            <a:spLocks noGrp="1"/>
          </p:cNvSpPr>
          <p:nvPr>
            <p:ph type="dt" sz="half" idx="10"/>
          </p:nvPr>
        </p:nvSpPr>
        <p:spPr/>
        <p:txBody>
          <a:bodyPr/>
          <a:lstStyle/>
          <a:p>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9" name="Fußzeilenplatzhalter 8"/>
          <p:cNvSpPr>
            <a:spLocks noGrp="1"/>
          </p:cNvSpPr>
          <p:nvPr>
            <p:ph type="ftr" sz="quarter" idx="12"/>
          </p:nvPr>
        </p:nvSpPr>
        <p:spPr/>
        <p:txBody>
          <a:bodyPr/>
          <a:lstStyle/>
          <a:p>
            <a:r>
              <a:rPr lang="en-US" noProof="0"/>
              <a:t>Grant application</a:t>
            </a:r>
            <a:endParaRPr lang="de-DE" noProof="0"/>
          </a:p>
        </p:txBody>
      </p:sp>
    </p:spTree>
    <p:extLst>
      <p:ext uri="{BB962C8B-B14F-4D97-AF65-F5344CB8AC3E}">
        <p14:creationId xmlns:p14="http://schemas.microsoft.com/office/powerpoint/2010/main" val="47978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heading and content">
    <p:spTree>
      <p:nvGrpSpPr>
        <p:cNvPr id="1" name=""/>
        <p:cNvGrpSpPr/>
        <p:nvPr/>
      </p:nvGrpSpPr>
      <p:grpSpPr>
        <a:xfrm>
          <a:off x="0" y="0"/>
          <a:ext cx="0" cy="0"/>
          <a:chOff x="0" y="0"/>
          <a:chExt cx="0" cy="0"/>
        </a:xfrm>
      </p:grpSpPr>
      <p:sp>
        <p:nvSpPr>
          <p:cNvPr id="13" name="Slide Number Placeholder 1"/>
          <p:cNvSpPr>
            <a:spLocks noGrp="1"/>
          </p:cNvSpPr>
          <p:nvPr>
            <p:ph type="sldNum" sz="quarter" idx="11"/>
          </p:nvPr>
        </p:nvSpPr>
        <p:spPr/>
        <p:txBody>
          <a:bodyPr/>
          <a:lstStyle/>
          <a:p>
            <a:fld id="{D56DB8AA-803C-49D2-90AA-1140CE72DCD7}" type="slidenum">
              <a:rPr lang="de-DE" smtClean="0"/>
              <a:pPr/>
              <a:t>‹#›</a:t>
            </a:fld>
            <a:endParaRPr lang="de-DE" dirty="0"/>
          </a:p>
        </p:txBody>
      </p:sp>
      <p:sp>
        <p:nvSpPr>
          <p:cNvPr id="11" name="Date Placeholder 1"/>
          <p:cNvSpPr>
            <a:spLocks noGrp="1"/>
          </p:cNvSpPr>
          <p:nvPr>
            <p:ph type="dt" sz="half" idx="10"/>
          </p:nvPr>
        </p:nvSpPr>
        <p:spPr/>
        <p:txBody>
          <a:bodyPr/>
          <a:lstStyle/>
          <a:p>
            <a:endParaRPr lang="de-DE" dirty="0"/>
          </a:p>
        </p:txBody>
      </p:sp>
      <p:sp>
        <p:nvSpPr>
          <p:cNvPr id="14" name="Footer Placeholder 1"/>
          <p:cNvSpPr>
            <a:spLocks noGrp="1"/>
          </p:cNvSpPr>
          <p:nvPr>
            <p:ph type="ftr" sz="quarter" idx="12"/>
          </p:nvPr>
        </p:nvSpPr>
        <p:spPr/>
        <p:txBody>
          <a:bodyPr/>
          <a:lstStyle/>
          <a:p>
            <a:r>
              <a:rPr lang="en-US"/>
              <a:t>Grant application</a:t>
            </a:r>
            <a:endParaRPr lang="de-DE" dirty="0"/>
          </a:p>
        </p:txBody>
      </p:sp>
      <p:sp>
        <p:nvSpPr>
          <p:cNvPr id="16" name="Titel 1"/>
          <p:cNvSpPr>
            <a:spLocks noGrp="1"/>
          </p:cNvSpPr>
          <p:nvPr>
            <p:ph type="title" hasCustomPrompt="1"/>
          </p:nvPr>
        </p:nvSpPr>
        <p:spPr/>
        <p:txBody>
          <a:bodyPr/>
          <a:lstStyle/>
          <a:p>
            <a:r>
              <a:rPr lang="de-DE" dirty="0"/>
              <a:t>Titel 20 pt, max. zweizeilig und Diagramm</a:t>
            </a:r>
          </a:p>
        </p:txBody>
      </p:sp>
      <p:sp>
        <p:nvSpPr>
          <p:cNvPr id="18" name="Content Placeholder 1"/>
          <p:cNvSpPr>
            <a:spLocks noGrp="1"/>
          </p:cNvSpPr>
          <p:nvPr>
            <p:ph sz="quarter" idx="13" hasCustomPrompt="1"/>
          </p:nvPr>
        </p:nvSpPr>
        <p:spPr>
          <a:xfrm>
            <a:off x="306000" y="1512000"/>
            <a:ext cx="8532000" cy="3240000"/>
          </a:xfrm>
          <a:noFill/>
        </p:spPr>
        <p:txBody>
          <a:bodyPr/>
          <a:lstStyle>
            <a:lvl1pPr>
              <a:defRPr/>
            </a:lvl1pPr>
          </a:lstStyle>
          <a:p>
            <a:pPr lvl="0"/>
            <a:r>
              <a:rPr lang="de-DE" dirty="0"/>
              <a:t>Um die Hierarchie der Unterpunkte anzupassen, verwenden Sie Start &gt; Absatz &gt; Listenebene verringern/erhöhen. Alternativ Tabelle, Diagramm, SmartArt Grafik, Bild oder Onlinegrafik einfügen.</a:t>
            </a:r>
            <a:br>
              <a:rPr lang="de-DE" dirty="0"/>
            </a:br>
            <a:r>
              <a:rPr lang="de-DE" dirty="0"/>
              <a:t>Diagrammformatierung: Sie können alle einfarbige Farben werdenden und „Farbige Palette 1“.                               Bitte nutzen Sie nur die Formatvorlagen 1, 2, 6 oder 11.</a:t>
            </a:r>
          </a:p>
        </p:txBody>
      </p:sp>
      <p:sp>
        <p:nvSpPr>
          <p:cNvPr id="8" name="Heading Placeholder 1"/>
          <p:cNvSpPr>
            <a:spLocks noGrp="1"/>
          </p:cNvSpPr>
          <p:nvPr>
            <p:ph type="body" idx="1" hasCustomPrompt="1"/>
          </p:nvPr>
        </p:nvSpPr>
        <p:spPr>
          <a:xfrm>
            <a:off x="306000" y="1080000"/>
            <a:ext cx="8532000" cy="252000"/>
          </a:xfrm>
          <a:noFill/>
        </p:spPr>
        <p:txBody>
          <a:bodyPr wrap="square" lIns="0" tIns="0" rIns="0" bIns="0" anchor="t"/>
          <a:lstStyle>
            <a:lvl1pPr marL="0" indent="0">
              <a:lnSpc>
                <a:spcPct val="100000"/>
              </a:lnSpc>
              <a:spcAft>
                <a:spcPts val="0"/>
              </a:spcAft>
              <a:buFontTx/>
              <a:buNone/>
              <a:defRPr sz="1600">
                <a:solidFill>
                  <a:schemeClr val="accent1"/>
                </a:solidFill>
              </a:defRPr>
            </a:lvl1pPr>
          </a:lstStyle>
          <a:p>
            <a:pPr lvl="0"/>
            <a:r>
              <a:rPr lang="de-DE" dirty="0"/>
              <a:t>Überschrift 16 pt, einzeilig</a:t>
            </a:r>
          </a:p>
        </p:txBody>
      </p:sp>
    </p:spTree>
    <p:extLst>
      <p:ext uri="{BB962C8B-B14F-4D97-AF65-F5344CB8AC3E}">
        <p14:creationId xmlns:p14="http://schemas.microsoft.com/office/powerpoint/2010/main" val="420436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52">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89CC1EE-7CB1-4EA2-934F-2512A56D06CC}"/>
              </a:ext>
            </a:extLst>
          </p:cNvPr>
          <p:cNvGraphicFramePr>
            <a:graphicFrameLocks noChangeAspect="1"/>
          </p:cNvGraphicFramePr>
          <p:nvPr userDrawn="1">
            <p:custDataLst>
              <p:tags r:id="rId28"/>
            </p:custDataLst>
            <p:extLst>
              <p:ext uri="{D42A27DB-BD31-4B8C-83A1-F6EECF244321}">
                <p14:modId xmlns:p14="http://schemas.microsoft.com/office/powerpoint/2010/main" val="2141713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347" imgH="348" progId="TCLayout.ActiveDocument.1">
                  <p:embed/>
                </p:oleObj>
              </mc:Choice>
              <mc:Fallback>
                <p:oleObj name="think-cell Slide" r:id="rId29" imgW="347" imgH="348" progId="TCLayout.ActiveDocument.1">
                  <p:embed/>
                  <p:pic>
                    <p:nvPicPr>
                      <p:cNvPr id="8" name="Object 7" hidden="1">
                        <a:extLst>
                          <a:ext uri="{FF2B5EF4-FFF2-40B4-BE49-F238E27FC236}">
                            <a16:creationId xmlns:a16="http://schemas.microsoft.com/office/drawing/2014/main" id="{F89CC1EE-7CB1-4EA2-934F-2512A56D06CC}"/>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4"/>
          </p:nvPr>
        </p:nvSpPr>
        <p:spPr>
          <a:xfrm>
            <a:off x="8478000" y="4896000"/>
            <a:ext cx="360000" cy="180000"/>
          </a:xfrm>
          <a:prstGeom prst="rect">
            <a:avLst/>
          </a:prstGeom>
        </p:spPr>
        <p:txBody>
          <a:bodyPr vert="horz" lIns="0" tIns="0" rIns="0" bIns="0" rtlCol="0" anchor="ctr"/>
          <a:lstStyle>
            <a:lvl1pPr algn="r">
              <a:defRPr sz="600" b="1">
                <a:solidFill>
                  <a:schemeClr val="tx2"/>
                </a:solidFill>
              </a:defRPr>
            </a:lvl1pPr>
          </a:lstStyle>
          <a:p>
            <a:fld id="{D56DB8AA-803C-49D2-90AA-1140CE72DCD7}" type="slidenum">
              <a:rPr lang="de-DE" smtClean="0"/>
              <a:pPr/>
              <a:t>‹#›</a:t>
            </a:fld>
            <a:endParaRPr lang="de-DE" dirty="0"/>
          </a:p>
        </p:txBody>
      </p:sp>
      <p:sp>
        <p:nvSpPr>
          <p:cNvPr id="3" name="Date Placeholder 1"/>
          <p:cNvSpPr>
            <a:spLocks noGrp="1"/>
          </p:cNvSpPr>
          <p:nvPr>
            <p:ph type="dt" sz="half" idx="2"/>
          </p:nvPr>
        </p:nvSpPr>
        <p:spPr>
          <a:xfrm>
            <a:off x="7632000" y="4896000"/>
            <a:ext cx="828000" cy="180000"/>
          </a:xfrm>
          <a:prstGeom prst="rect">
            <a:avLst/>
          </a:prstGeom>
        </p:spPr>
        <p:txBody>
          <a:bodyPr vert="horz" wrap="none" lIns="0" tIns="0" rIns="0" bIns="0" rtlCol="0" anchor="ctr"/>
          <a:lstStyle>
            <a:lvl1pPr algn="r">
              <a:defRPr sz="600">
                <a:solidFill>
                  <a:schemeClr val="tx2"/>
                </a:solidFill>
              </a:defRPr>
            </a:lvl1pPr>
          </a:lstStyle>
          <a:p>
            <a:endParaRPr lang="de-DE" dirty="0"/>
          </a:p>
        </p:txBody>
      </p:sp>
      <p:sp>
        <p:nvSpPr>
          <p:cNvPr id="4" name="Footer Placeholder 1"/>
          <p:cNvSpPr>
            <a:spLocks noGrp="1"/>
          </p:cNvSpPr>
          <p:nvPr>
            <p:ph type="ftr" sz="quarter" idx="3"/>
          </p:nvPr>
        </p:nvSpPr>
        <p:spPr>
          <a:xfrm>
            <a:off x="3918000" y="4896000"/>
            <a:ext cx="3600000" cy="180000"/>
          </a:xfrm>
          <a:prstGeom prst="rect">
            <a:avLst/>
          </a:prstGeom>
        </p:spPr>
        <p:txBody>
          <a:bodyPr vert="horz" lIns="0" tIns="0" rIns="0" bIns="0" rtlCol="0" anchor="ctr"/>
          <a:lstStyle>
            <a:lvl1pPr algn="r">
              <a:defRPr sz="600">
                <a:solidFill>
                  <a:schemeClr val="tx2"/>
                </a:solidFill>
              </a:defRPr>
            </a:lvl1pPr>
          </a:lstStyle>
          <a:p>
            <a:r>
              <a:rPr lang="en-US"/>
              <a:t>Grant application</a:t>
            </a:r>
            <a:endParaRPr lang="de-DE" dirty="0"/>
          </a:p>
        </p:txBody>
      </p:sp>
      <p:sp>
        <p:nvSpPr>
          <p:cNvPr id="5" name="Titel 1"/>
          <p:cNvSpPr>
            <a:spLocks noGrp="1"/>
          </p:cNvSpPr>
          <p:nvPr>
            <p:ph type="title"/>
          </p:nvPr>
        </p:nvSpPr>
        <p:spPr>
          <a:xfrm>
            <a:off x="306000" y="360000"/>
            <a:ext cx="6768000" cy="612000"/>
          </a:xfrm>
          <a:prstGeom prst="rect">
            <a:avLst/>
          </a:prstGeom>
        </p:spPr>
        <p:txBody>
          <a:bodyPr vert="horz" lIns="0" tIns="0" rIns="0" bIns="0" rtlCol="0" anchor="t" anchorCtr="0">
            <a:noAutofit/>
          </a:bodyPr>
          <a:lstStyle/>
          <a:p>
            <a:r>
              <a:rPr lang="de-DE" noProof="0" dirty="0"/>
              <a:t>Titel 20 pt,</a:t>
            </a:r>
            <a:br>
              <a:rPr lang="de-DE" noProof="0" dirty="0"/>
            </a:br>
            <a:r>
              <a:rPr lang="de-DE" noProof="0" dirty="0"/>
              <a:t>zwei Zeilen maximal.</a:t>
            </a:r>
          </a:p>
        </p:txBody>
      </p:sp>
      <p:sp>
        <p:nvSpPr>
          <p:cNvPr id="6" name="Content Placeholder 1"/>
          <p:cNvSpPr>
            <a:spLocks noGrp="1"/>
          </p:cNvSpPr>
          <p:nvPr>
            <p:ph type="body" idx="1"/>
          </p:nvPr>
        </p:nvSpPr>
        <p:spPr>
          <a:xfrm>
            <a:off x="306000" y="1080000"/>
            <a:ext cx="8532000" cy="3672000"/>
          </a:xfrm>
          <a:prstGeom prst="rect">
            <a:avLst/>
          </a:prstGeom>
        </p:spPr>
        <p:txBody>
          <a:bodyPr vert="horz" lIns="0" tIns="0" rIns="0" bIns="0" rtlCol="0">
            <a:noAutofit/>
          </a:bodyPr>
          <a:lstStyle/>
          <a:p>
            <a:pPr lvl="0"/>
            <a:r>
              <a:rPr lang="de-DE" dirty="0"/>
              <a:t>Um die Hierarchie der Unterpunkte anzupassen, verwenden Sie Start &gt; Absatz &gt; Listenebene verringern/erhöhen. Alternativ Tabelle, Diagramm, SmartArt Grafik, Bild oder Onlinegrafik einfügen.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10" name="Picture 9">
            <a:extLst>
              <a:ext uri="{FF2B5EF4-FFF2-40B4-BE49-F238E27FC236}">
                <a16:creationId xmlns:a16="http://schemas.microsoft.com/office/drawing/2014/main" id="{3E0E5900-46D5-4E81-984A-E1ECB5BBD86F}"/>
              </a:ext>
            </a:extLst>
          </p:cNvPr>
          <p:cNvPicPr>
            <a:picLocks noChangeAspect="1"/>
          </p:cNvPicPr>
          <p:nvPr userDrawn="1"/>
        </p:nvPicPr>
        <p:blipFill>
          <a:blip r:embed="rId31"/>
          <a:stretch>
            <a:fillRect/>
          </a:stretch>
        </p:blipFill>
        <p:spPr>
          <a:xfrm>
            <a:off x="6897654" y="391500"/>
            <a:ext cx="1940346" cy="411866"/>
          </a:xfrm>
          <a:prstGeom prst="rect">
            <a:avLst/>
          </a:prstGeom>
        </p:spPr>
      </p:pic>
    </p:spTree>
    <p:extLst>
      <p:ext uri="{BB962C8B-B14F-4D97-AF65-F5344CB8AC3E}">
        <p14:creationId xmlns:p14="http://schemas.microsoft.com/office/powerpoint/2010/main" val="223730616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270000" rtl="0" eaLnBrk="1" latinLnBrk="0" hangingPunct="1">
        <a:spcBef>
          <a:spcPct val="0"/>
        </a:spcBef>
        <a:buNone/>
        <a:defRPr sz="2000" kern="1200">
          <a:solidFill>
            <a:schemeClr val="tx2"/>
          </a:solidFill>
          <a:latin typeface="+mj-lt"/>
          <a:ea typeface="+mj-ea"/>
          <a:cs typeface="+mj-cs"/>
        </a:defRPr>
      </a:lvl1pPr>
    </p:titleStyle>
    <p:bodyStyle>
      <a:lvl1pPr marL="216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432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648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864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080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296000" indent="-216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512000" indent="-216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1728000" indent="-216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1944000" indent="-216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p15:clr>
            <a:srgbClr val="F26B43"/>
          </p15:clr>
        </p15:guide>
        <p15:guide id="2" orient="horz" pos="680">
          <p15:clr>
            <a:srgbClr val="F26B43"/>
          </p15:clr>
        </p15:guide>
        <p15:guide id="4" pos="5567">
          <p15:clr>
            <a:srgbClr val="F26B43"/>
          </p15:clr>
        </p15:guide>
        <p15:guide id="5" orient="horz" pos="2993">
          <p15:clr>
            <a:srgbClr val="F26B43"/>
          </p15:clr>
        </p15:guide>
        <p15:guide id="6" orient="horz" pos="2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11.bin"/><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hyperlink" Target="https://www.paypal.com/donate?token=nqieVqxrhHeHvfRFVpBz3M-kP2MmqTFcc5BTNfA_ChVpb8Oyf7-Tswpjsh2bMUEOUZqrsWWSCyVXUHqd" TargetMode="External"/><Relationship Id="rId5" Type="http://schemas.openxmlformats.org/officeDocument/2006/relationships/hyperlink" Target="mailto:helphumanityuk@yahoo.com" TargetMode="Externa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oleObject" Target="../embeddings/oleObject5.bin"/><Relationship Id="rId7"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hyperlink" Target="https://www.ujalaschool.org/" TargetMode="External"/><Relationship Id="rId5" Type="http://schemas.openxmlformats.org/officeDocument/2006/relationships/image" Target="../media/image6.jpe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emf"/><Relationship Id="rId5" Type="http://schemas.openxmlformats.org/officeDocument/2006/relationships/oleObject" Target="../embeddings/oleObject6.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oleObject" Target="../embeddings/oleObject7.bin"/><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emf"/><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2.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12.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0BBDC6F-E8C6-4DC3-8EE3-C15D569BB469}"/>
              </a:ext>
            </a:extLst>
          </p:cNvPr>
          <p:cNvGraphicFramePr>
            <a:graphicFrameLocks noChangeAspect="1"/>
          </p:cNvGraphicFramePr>
          <p:nvPr>
            <p:custDataLst>
              <p:tags r:id="rId1"/>
            </p:custDataLst>
            <p:extLst>
              <p:ext uri="{D42A27DB-BD31-4B8C-83A1-F6EECF244321}">
                <p14:modId xmlns:p14="http://schemas.microsoft.com/office/powerpoint/2010/main" val="329278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C0BBDC6F-E8C6-4DC3-8EE3-C15D569BB4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03E0AFC-9B99-4C07-8A60-27EFAF010C8F}"/>
              </a:ext>
            </a:extLst>
          </p:cNvPr>
          <p:cNvSpPr>
            <a:spLocks noGrp="1"/>
          </p:cNvSpPr>
          <p:nvPr>
            <p:ph type="ctrTitle"/>
          </p:nvPr>
        </p:nvSpPr>
        <p:spPr>
          <a:xfrm>
            <a:off x="306000" y="3036366"/>
            <a:ext cx="6372000" cy="781778"/>
          </a:xfrm>
        </p:spPr>
        <p:txBody>
          <a:bodyPr vert="horz"/>
          <a:lstStyle/>
          <a:p>
            <a:r>
              <a:rPr lang="en-GB" dirty="0"/>
              <a:t>Help Humanity UK</a:t>
            </a:r>
            <a:br>
              <a:rPr lang="en-GB" dirty="0"/>
            </a:br>
            <a:r>
              <a:rPr lang="en-GB" sz="1800" dirty="0"/>
              <a:t>Grant Application</a:t>
            </a:r>
            <a:endParaRPr lang="en-GB" dirty="0"/>
          </a:p>
        </p:txBody>
      </p:sp>
      <p:sp>
        <p:nvSpPr>
          <p:cNvPr id="4" name="Subtitle 3">
            <a:extLst>
              <a:ext uri="{FF2B5EF4-FFF2-40B4-BE49-F238E27FC236}">
                <a16:creationId xmlns:a16="http://schemas.microsoft.com/office/drawing/2014/main" id="{DEC710F9-1DA7-4D08-AA7D-C070FD329001}"/>
              </a:ext>
            </a:extLst>
          </p:cNvPr>
          <p:cNvSpPr>
            <a:spLocks noGrp="1"/>
          </p:cNvSpPr>
          <p:nvPr>
            <p:ph type="subTitle" idx="1"/>
          </p:nvPr>
        </p:nvSpPr>
        <p:spPr/>
        <p:txBody>
          <a:bodyPr/>
          <a:lstStyle/>
          <a:p>
            <a:r>
              <a:rPr lang="en-GB" dirty="0"/>
              <a:t>2025</a:t>
            </a:r>
          </a:p>
        </p:txBody>
      </p:sp>
      <p:sp>
        <p:nvSpPr>
          <p:cNvPr id="5" name="Text Placeholder 4">
            <a:extLst>
              <a:ext uri="{FF2B5EF4-FFF2-40B4-BE49-F238E27FC236}">
                <a16:creationId xmlns:a16="http://schemas.microsoft.com/office/drawing/2014/main" id="{63C7C4D2-497E-4CE2-A479-9F1385C01022}"/>
              </a:ext>
            </a:extLst>
          </p:cNvPr>
          <p:cNvSpPr>
            <a:spLocks noGrp="1"/>
          </p:cNvSpPr>
          <p:nvPr>
            <p:ph type="body" sz="quarter" idx="12"/>
          </p:nvPr>
        </p:nvSpPr>
        <p:spPr/>
        <p:txBody>
          <a:bodyPr/>
          <a:lstStyle/>
          <a:p>
            <a:r>
              <a:rPr lang="en-GB" dirty="0"/>
              <a:t>Photo: Razia Hasan</a:t>
            </a:r>
          </a:p>
        </p:txBody>
      </p:sp>
      <p:pic>
        <p:nvPicPr>
          <p:cNvPr id="9" name="Picture Placeholder 8" descr="A group of children and adults posing for a photo&#10;&#10;AI-generated content may be incorrect.">
            <a:extLst>
              <a:ext uri="{FF2B5EF4-FFF2-40B4-BE49-F238E27FC236}">
                <a16:creationId xmlns:a16="http://schemas.microsoft.com/office/drawing/2014/main" id="{84E465B4-2ADB-D76F-F2AC-625C0B814AD6}"/>
              </a:ext>
            </a:extLst>
          </p:cNvPr>
          <p:cNvPicPr>
            <a:picLocks noGrp="1" noChangeAspect="1"/>
          </p:cNvPicPr>
          <p:nvPr>
            <p:ph type="pic" sz="quarter" idx="13"/>
          </p:nvPr>
        </p:nvPicPr>
        <p:blipFill>
          <a:blip r:embed="rId5"/>
          <a:srcRect t="11178" b="11178"/>
          <a:stretch>
            <a:fillRect/>
          </a:stretch>
        </p:blipFill>
        <p:spPr>
          <a:xfrm>
            <a:off x="8404" y="8404"/>
            <a:ext cx="9135596" cy="2917704"/>
          </a:xfrm>
        </p:spPr>
      </p:pic>
    </p:spTree>
    <p:extLst>
      <p:ext uri="{BB962C8B-B14F-4D97-AF65-F5344CB8AC3E}">
        <p14:creationId xmlns:p14="http://schemas.microsoft.com/office/powerpoint/2010/main" val="20936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590EBD-141A-4933-BE0C-C18E299C4BBC}"/>
              </a:ext>
            </a:extLst>
          </p:cNvPr>
          <p:cNvGraphicFramePr>
            <a:graphicFrameLocks noChangeAspect="1"/>
          </p:cNvGraphicFramePr>
          <p:nvPr>
            <p:custDataLst>
              <p:tags r:id="rId1"/>
            </p:custDataLst>
            <p:extLst>
              <p:ext uri="{D42A27DB-BD31-4B8C-83A1-F6EECF244321}">
                <p14:modId xmlns:p14="http://schemas.microsoft.com/office/powerpoint/2010/main" val="3899702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1" imgH="470" progId="TCLayout.ActiveDocument.1">
                  <p:embed/>
                </p:oleObj>
              </mc:Choice>
              <mc:Fallback>
                <p:oleObj name="think-cell Slide" r:id="rId4" imgW="471" imgH="470" progId="TCLayout.ActiveDocument.1">
                  <p:embed/>
                  <p:pic>
                    <p:nvPicPr>
                      <p:cNvPr id="7" name="Object 6" hidden="1">
                        <a:extLst>
                          <a:ext uri="{FF2B5EF4-FFF2-40B4-BE49-F238E27FC236}">
                            <a16:creationId xmlns:a16="http://schemas.microsoft.com/office/drawing/2014/main" id="{33590EBD-141A-4933-BE0C-C18E299C4B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4787317-49B3-4DE7-B5C7-A81FCBB9B465}"/>
              </a:ext>
            </a:extLst>
          </p:cNvPr>
          <p:cNvSpPr>
            <a:spLocks noGrp="1"/>
          </p:cNvSpPr>
          <p:nvPr>
            <p:ph type="sldNum" sz="quarter" idx="11"/>
          </p:nvPr>
        </p:nvSpPr>
        <p:spPr/>
        <p:txBody>
          <a:bodyPr/>
          <a:lstStyle/>
          <a:p>
            <a:fld id="{D94909C6-CC71-4962-A18E-AF0515723D95}" type="slidenum">
              <a:rPr lang="de-DE" noProof="0" smtClean="0"/>
              <a:pPr/>
              <a:t>10</a:t>
            </a:fld>
            <a:endParaRPr lang="de-DE" noProof="0"/>
          </a:p>
        </p:txBody>
      </p:sp>
      <p:sp>
        <p:nvSpPr>
          <p:cNvPr id="3" name="Footer Placeholder 2">
            <a:extLst>
              <a:ext uri="{FF2B5EF4-FFF2-40B4-BE49-F238E27FC236}">
                <a16:creationId xmlns:a16="http://schemas.microsoft.com/office/drawing/2014/main" id="{6EB5C608-E940-47A3-ACB2-49648D4B3754}"/>
              </a:ext>
            </a:extLst>
          </p:cNvPr>
          <p:cNvSpPr>
            <a:spLocks noGrp="1"/>
          </p:cNvSpPr>
          <p:nvPr>
            <p:ph type="ftr" sz="quarter" idx="12"/>
          </p:nvPr>
        </p:nvSpPr>
        <p:spPr/>
        <p:txBody>
          <a:bodyPr/>
          <a:lstStyle/>
          <a:p>
            <a:r>
              <a:rPr lang="en-US" noProof="0"/>
              <a:t>Grant application</a:t>
            </a:r>
            <a:endParaRPr lang="de-DE" noProof="0" dirty="0"/>
          </a:p>
        </p:txBody>
      </p:sp>
      <p:sp>
        <p:nvSpPr>
          <p:cNvPr id="4" name="Title 3">
            <a:extLst>
              <a:ext uri="{FF2B5EF4-FFF2-40B4-BE49-F238E27FC236}">
                <a16:creationId xmlns:a16="http://schemas.microsoft.com/office/drawing/2014/main" id="{6714D203-1191-4937-87B7-E4C195B97376}"/>
              </a:ext>
            </a:extLst>
          </p:cNvPr>
          <p:cNvSpPr>
            <a:spLocks noGrp="1"/>
          </p:cNvSpPr>
          <p:nvPr>
            <p:ph type="title"/>
          </p:nvPr>
        </p:nvSpPr>
        <p:spPr/>
        <p:txBody>
          <a:bodyPr vert="horz"/>
          <a:lstStyle/>
          <a:p>
            <a:r>
              <a:rPr lang="en-GB" sz="1800" dirty="0">
                <a:solidFill>
                  <a:schemeClr val="bg2"/>
                </a:solidFill>
              </a:rPr>
              <a:t>Appendix: Cost Estimate</a:t>
            </a:r>
          </a:p>
        </p:txBody>
      </p:sp>
      <p:sp>
        <p:nvSpPr>
          <p:cNvPr id="14" name="Rectangle 13">
            <a:extLst>
              <a:ext uri="{FF2B5EF4-FFF2-40B4-BE49-F238E27FC236}">
                <a16:creationId xmlns:a16="http://schemas.microsoft.com/office/drawing/2014/main" id="{F0B06888-188D-4C97-9007-D1565A2E016B}"/>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pic>
        <p:nvPicPr>
          <p:cNvPr id="9" name="Picture 8">
            <a:extLst>
              <a:ext uri="{FF2B5EF4-FFF2-40B4-BE49-F238E27FC236}">
                <a16:creationId xmlns:a16="http://schemas.microsoft.com/office/drawing/2014/main" id="{8F03B5E3-436A-B843-DA13-20E7446186A4}"/>
              </a:ext>
            </a:extLst>
          </p:cNvPr>
          <p:cNvPicPr>
            <a:picLocks noChangeAspect="1"/>
          </p:cNvPicPr>
          <p:nvPr/>
        </p:nvPicPr>
        <p:blipFill>
          <a:blip r:embed="rId6"/>
          <a:stretch>
            <a:fillRect/>
          </a:stretch>
        </p:blipFill>
        <p:spPr>
          <a:xfrm>
            <a:off x="232493" y="864000"/>
            <a:ext cx="2810817" cy="3802375"/>
          </a:xfrm>
          <a:prstGeom prst="rect">
            <a:avLst/>
          </a:prstGeom>
        </p:spPr>
      </p:pic>
      <p:pic>
        <p:nvPicPr>
          <p:cNvPr id="13" name="Picture 12">
            <a:extLst>
              <a:ext uri="{FF2B5EF4-FFF2-40B4-BE49-F238E27FC236}">
                <a16:creationId xmlns:a16="http://schemas.microsoft.com/office/drawing/2014/main" id="{367E7790-ACD3-8158-DEAE-74ABA6ED5047}"/>
              </a:ext>
            </a:extLst>
          </p:cNvPr>
          <p:cNvPicPr>
            <a:picLocks noChangeAspect="1"/>
          </p:cNvPicPr>
          <p:nvPr/>
        </p:nvPicPr>
        <p:blipFill>
          <a:blip r:embed="rId7"/>
          <a:stretch>
            <a:fillRect/>
          </a:stretch>
        </p:blipFill>
        <p:spPr>
          <a:xfrm>
            <a:off x="3307655" y="1028122"/>
            <a:ext cx="1694729" cy="2374635"/>
          </a:xfrm>
          <a:prstGeom prst="rect">
            <a:avLst/>
          </a:prstGeom>
        </p:spPr>
      </p:pic>
      <p:pic>
        <p:nvPicPr>
          <p:cNvPr id="16" name="Picture 15">
            <a:extLst>
              <a:ext uri="{FF2B5EF4-FFF2-40B4-BE49-F238E27FC236}">
                <a16:creationId xmlns:a16="http://schemas.microsoft.com/office/drawing/2014/main" id="{54B9DC33-31E1-995E-FCF2-9F14A97CCDBE}"/>
              </a:ext>
            </a:extLst>
          </p:cNvPr>
          <p:cNvPicPr>
            <a:picLocks noChangeAspect="1"/>
          </p:cNvPicPr>
          <p:nvPr/>
        </p:nvPicPr>
        <p:blipFill>
          <a:blip r:embed="rId8"/>
          <a:stretch>
            <a:fillRect/>
          </a:stretch>
        </p:blipFill>
        <p:spPr>
          <a:xfrm>
            <a:off x="5105002" y="1712751"/>
            <a:ext cx="1694729" cy="2374635"/>
          </a:xfrm>
          <a:prstGeom prst="rect">
            <a:avLst/>
          </a:prstGeom>
        </p:spPr>
      </p:pic>
      <p:pic>
        <p:nvPicPr>
          <p:cNvPr id="18" name="Picture 17">
            <a:extLst>
              <a:ext uri="{FF2B5EF4-FFF2-40B4-BE49-F238E27FC236}">
                <a16:creationId xmlns:a16="http://schemas.microsoft.com/office/drawing/2014/main" id="{B6121DEB-08D2-4836-033E-E90BE5D41F44}"/>
              </a:ext>
            </a:extLst>
          </p:cNvPr>
          <p:cNvPicPr>
            <a:picLocks noChangeAspect="1"/>
          </p:cNvPicPr>
          <p:nvPr/>
        </p:nvPicPr>
        <p:blipFill>
          <a:blip r:embed="rId9"/>
          <a:stretch>
            <a:fillRect/>
          </a:stretch>
        </p:blipFill>
        <p:spPr>
          <a:xfrm>
            <a:off x="6902349" y="2465243"/>
            <a:ext cx="1694729" cy="2374635"/>
          </a:xfrm>
          <a:prstGeom prst="rect">
            <a:avLst/>
          </a:prstGeom>
        </p:spPr>
      </p:pic>
    </p:spTree>
    <p:extLst>
      <p:ext uri="{BB962C8B-B14F-4D97-AF65-F5344CB8AC3E}">
        <p14:creationId xmlns:p14="http://schemas.microsoft.com/office/powerpoint/2010/main" val="175199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2949C4C-2B29-4DC5-ABB2-2C63C45D5DFC}"/>
              </a:ext>
            </a:extLst>
          </p:cNvPr>
          <p:cNvGraphicFramePr>
            <a:graphicFrameLocks noChangeAspect="1"/>
          </p:cNvGraphicFramePr>
          <p:nvPr>
            <p:custDataLst>
              <p:tags r:id="rId1"/>
            </p:custDataLst>
            <p:extLst>
              <p:ext uri="{D42A27DB-BD31-4B8C-83A1-F6EECF244321}">
                <p14:modId xmlns:p14="http://schemas.microsoft.com/office/powerpoint/2010/main" val="60711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1" imgH="470" progId="TCLayout.ActiveDocument.1">
                  <p:embed/>
                </p:oleObj>
              </mc:Choice>
              <mc:Fallback>
                <p:oleObj name="think-cell Slide" r:id="rId3" imgW="471" imgH="470" progId="TCLayout.ActiveDocument.1">
                  <p:embed/>
                  <p:pic>
                    <p:nvPicPr>
                      <p:cNvPr id="7" name="think-cell data - do not delete" hidden="1">
                        <a:extLst>
                          <a:ext uri="{FF2B5EF4-FFF2-40B4-BE49-F238E27FC236}">
                            <a16:creationId xmlns:a16="http://schemas.microsoft.com/office/drawing/2014/main" id="{72949C4C-2B29-4DC5-ABB2-2C63C45D5D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32A0D0CC-D03F-B343-C80A-8878BA7D8497}"/>
              </a:ext>
            </a:extLst>
          </p:cNvPr>
          <p:cNvSpPr txBox="1"/>
          <p:nvPr/>
        </p:nvSpPr>
        <p:spPr>
          <a:xfrm>
            <a:off x="377484" y="1172661"/>
            <a:ext cx="6794378" cy="2331407"/>
          </a:xfrm>
          <a:prstGeom prst="rect">
            <a:avLst/>
          </a:prstGeom>
          <a:noFill/>
          <a:effectLst/>
        </p:spPr>
        <p:txBody>
          <a:bodyPr wrap="square">
            <a:spAutoFit/>
          </a:bodyPr>
          <a:lstStyle/>
          <a:p>
            <a:pPr algn="just" defTabSz="270000"/>
            <a:r>
              <a:rPr lang="en-GB" sz="1800" b="1" dirty="0">
                <a:solidFill>
                  <a:schemeClr val="tx2"/>
                </a:solidFill>
                <a:latin typeface="+mj-lt"/>
              </a:rPr>
              <a:t>Bank transfer:</a:t>
            </a:r>
          </a:p>
          <a:p>
            <a:pPr algn="l"/>
            <a:r>
              <a:rPr lang="en-GB" b="0" i="0" dirty="0">
                <a:solidFill>
                  <a:srgbClr val="666666"/>
                </a:solidFill>
                <a:effectLst/>
                <a:latin typeface="+mj-lt"/>
              </a:rPr>
              <a:t> </a:t>
            </a:r>
          </a:p>
          <a:p>
            <a:pPr algn="l"/>
            <a:r>
              <a:rPr lang="en-GB" sz="1200" b="1" i="0" u="sng" dirty="0">
                <a:solidFill>
                  <a:srgbClr val="666666"/>
                </a:solidFill>
                <a:effectLst/>
                <a:latin typeface="+mj-lt"/>
              </a:rPr>
              <a:t>UK Account details</a:t>
            </a:r>
            <a:endParaRPr lang="en-GB" sz="1200" b="0" i="0" u="sng" dirty="0">
              <a:solidFill>
                <a:srgbClr val="666666"/>
              </a:solidFill>
              <a:effectLst/>
              <a:latin typeface="+mj-lt"/>
            </a:endParaRPr>
          </a:p>
          <a:p>
            <a:pPr algn="l"/>
            <a:r>
              <a:rPr lang="en-GB" sz="1000" b="0" i="0" dirty="0">
                <a:solidFill>
                  <a:srgbClr val="666666"/>
                </a:solidFill>
                <a:effectLst/>
                <a:latin typeface="+mj-lt"/>
              </a:rPr>
              <a:t>Account name: Help Humanity UK</a:t>
            </a:r>
          </a:p>
          <a:p>
            <a:pPr algn="l"/>
            <a:r>
              <a:rPr lang="en-GB" sz="1000" b="0" i="0" dirty="0">
                <a:solidFill>
                  <a:srgbClr val="666666"/>
                </a:solidFill>
                <a:effectLst/>
                <a:latin typeface="+mj-lt"/>
              </a:rPr>
              <a:t>Bank Address: Lloyds Bank – Northwood Branch, HA6 1AB, UK</a:t>
            </a:r>
          </a:p>
          <a:p>
            <a:pPr algn="l"/>
            <a:r>
              <a:rPr lang="en-GB" sz="1000" b="0" i="0" dirty="0">
                <a:solidFill>
                  <a:srgbClr val="666666"/>
                </a:solidFill>
                <a:effectLst/>
                <a:latin typeface="+mj-lt"/>
              </a:rPr>
              <a:t>Account No: 13201660 IBAN: GB47 LOYD 3015 9513 2016 60 </a:t>
            </a:r>
          </a:p>
          <a:p>
            <a:pPr algn="l"/>
            <a:r>
              <a:rPr lang="en-GB" sz="1000" b="0" i="0" dirty="0">
                <a:solidFill>
                  <a:srgbClr val="666666"/>
                </a:solidFill>
                <a:effectLst/>
                <a:latin typeface="+mj-lt"/>
              </a:rPr>
              <a:t>Sort code: 30-15-95</a:t>
            </a:r>
          </a:p>
          <a:p>
            <a:pPr algn="l"/>
            <a:r>
              <a:rPr lang="en-GB" sz="1000" b="0" i="0" dirty="0">
                <a:solidFill>
                  <a:srgbClr val="666666"/>
                </a:solidFill>
                <a:effectLst/>
                <a:latin typeface="+mj-lt"/>
              </a:rPr>
              <a:t> </a:t>
            </a:r>
          </a:p>
          <a:p>
            <a:r>
              <a:rPr lang="en-GB" sz="1200" b="1" u="sng" dirty="0">
                <a:solidFill>
                  <a:srgbClr val="666666"/>
                </a:solidFill>
                <a:latin typeface="+mj-lt"/>
              </a:rPr>
              <a:t>Pakistan Account details</a:t>
            </a:r>
          </a:p>
          <a:p>
            <a:pPr algn="l"/>
            <a:r>
              <a:rPr lang="en-GB" sz="1000" b="0" i="0" dirty="0">
                <a:solidFill>
                  <a:srgbClr val="666666"/>
                </a:solidFill>
                <a:effectLst/>
                <a:latin typeface="+mj-lt"/>
              </a:rPr>
              <a:t>Account name: Ujala Elementary School Girls</a:t>
            </a:r>
          </a:p>
          <a:p>
            <a:pPr algn="l"/>
            <a:r>
              <a:rPr lang="en-GB" sz="1000" b="0" i="0" dirty="0">
                <a:solidFill>
                  <a:srgbClr val="666666"/>
                </a:solidFill>
                <a:effectLst/>
                <a:latin typeface="+mj-lt"/>
              </a:rPr>
              <a:t>Bank Address: </a:t>
            </a:r>
            <a:r>
              <a:rPr lang="en-US" sz="1000" b="0" i="0" dirty="0">
                <a:solidFill>
                  <a:srgbClr val="666666"/>
                </a:solidFill>
                <a:effectLst/>
                <a:latin typeface="+mj-lt"/>
              </a:rPr>
              <a:t>Meezan Bank Limited, Wah Cantt Branch, Ground Floor, Mall View Plaza, Mall Road, Wah Cantt.</a:t>
            </a:r>
            <a:r>
              <a:rPr lang="en-GB" sz="1000" b="0" i="0" dirty="0">
                <a:solidFill>
                  <a:srgbClr val="666666"/>
                </a:solidFill>
                <a:effectLst/>
                <a:latin typeface="+mj-lt"/>
              </a:rPr>
              <a:t> </a:t>
            </a:r>
          </a:p>
          <a:p>
            <a:pPr algn="l"/>
            <a:r>
              <a:rPr lang="en-GB" sz="1000" b="0" i="0" dirty="0">
                <a:solidFill>
                  <a:srgbClr val="666666"/>
                </a:solidFill>
                <a:effectLst/>
                <a:latin typeface="+mj-lt"/>
              </a:rPr>
              <a:t>IBAN: PK65 MEZN 0053 0201 0880 3240 </a:t>
            </a:r>
          </a:p>
          <a:p>
            <a:pPr algn="l"/>
            <a:r>
              <a:rPr lang="en-GB" sz="1000" b="0" i="0" dirty="0">
                <a:solidFill>
                  <a:srgbClr val="666666"/>
                </a:solidFill>
                <a:effectLst/>
                <a:latin typeface="+mj-lt"/>
              </a:rPr>
              <a:t>BIC code: MEZNPKKAXXX</a:t>
            </a:r>
          </a:p>
        </p:txBody>
      </p:sp>
      <p:sp>
        <p:nvSpPr>
          <p:cNvPr id="2" name="Slide Number Placeholder 1">
            <a:extLst>
              <a:ext uri="{FF2B5EF4-FFF2-40B4-BE49-F238E27FC236}">
                <a16:creationId xmlns:a16="http://schemas.microsoft.com/office/drawing/2014/main" id="{8CF3DF63-54B3-B894-EB95-62CC00D98F27}"/>
              </a:ext>
            </a:extLst>
          </p:cNvPr>
          <p:cNvSpPr>
            <a:spLocks noGrp="1"/>
          </p:cNvSpPr>
          <p:nvPr>
            <p:ph type="sldNum" sz="quarter" idx="11"/>
          </p:nvPr>
        </p:nvSpPr>
        <p:spPr/>
        <p:txBody>
          <a:bodyPr/>
          <a:lstStyle/>
          <a:p>
            <a:fld id="{D94909C6-CC71-4962-A18E-AF0515723D95}" type="slidenum">
              <a:rPr lang="de-DE" noProof="0" smtClean="0"/>
              <a:pPr/>
              <a:t>11</a:t>
            </a:fld>
            <a:endParaRPr lang="de-DE" noProof="0"/>
          </a:p>
        </p:txBody>
      </p:sp>
      <p:sp>
        <p:nvSpPr>
          <p:cNvPr id="3" name="Footer Placeholder 2">
            <a:extLst>
              <a:ext uri="{FF2B5EF4-FFF2-40B4-BE49-F238E27FC236}">
                <a16:creationId xmlns:a16="http://schemas.microsoft.com/office/drawing/2014/main" id="{352C78E2-12F5-A497-D266-43BFDB21982C}"/>
              </a:ext>
            </a:extLst>
          </p:cNvPr>
          <p:cNvSpPr>
            <a:spLocks noGrp="1"/>
          </p:cNvSpPr>
          <p:nvPr>
            <p:ph type="ftr" sz="quarter" idx="12"/>
          </p:nvPr>
        </p:nvSpPr>
        <p:spPr/>
        <p:txBody>
          <a:bodyPr/>
          <a:lstStyle/>
          <a:p>
            <a:r>
              <a:rPr lang="en-US" noProof="0"/>
              <a:t>Grant application</a:t>
            </a:r>
            <a:endParaRPr lang="de-DE" noProof="0"/>
          </a:p>
        </p:txBody>
      </p:sp>
      <p:sp>
        <p:nvSpPr>
          <p:cNvPr id="4" name="Title 3">
            <a:extLst>
              <a:ext uri="{FF2B5EF4-FFF2-40B4-BE49-F238E27FC236}">
                <a16:creationId xmlns:a16="http://schemas.microsoft.com/office/drawing/2014/main" id="{F7B9BDF8-7210-7357-EF99-32F7915D43C2}"/>
              </a:ext>
            </a:extLst>
          </p:cNvPr>
          <p:cNvSpPr>
            <a:spLocks noGrp="1"/>
          </p:cNvSpPr>
          <p:nvPr>
            <p:ph type="title"/>
          </p:nvPr>
        </p:nvSpPr>
        <p:spPr>
          <a:xfrm>
            <a:off x="306000" y="301945"/>
            <a:ext cx="6594041" cy="612000"/>
          </a:xfrm>
        </p:spPr>
        <p:txBody>
          <a:bodyPr vert="horz"/>
          <a:lstStyle/>
          <a:p>
            <a:r>
              <a:rPr lang="en-GB" sz="1800" dirty="0">
                <a:solidFill>
                  <a:schemeClr val="bg2"/>
                </a:solidFill>
              </a:rPr>
              <a:t>Support us via recurring payments or a one-off payment towards school building</a:t>
            </a:r>
          </a:p>
        </p:txBody>
      </p:sp>
      <p:sp>
        <p:nvSpPr>
          <p:cNvPr id="15" name="Rectangle 14">
            <a:extLst>
              <a:ext uri="{FF2B5EF4-FFF2-40B4-BE49-F238E27FC236}">
                <a16:creationId xmlns:a16="http://schemas.microsoft.com/office/drawing/2014/main" id="{98234979-60B9-7C90-F3A3-12345F709432}"/>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
        <p:nvSpPr>
          <p:cNvPr id="46" name="TextBox 45">
            <a:extLst>
              <a:ext uri="{FF2B5EF4-FFF2-40B4-BE49-F238E27FC236}">
                <a16:creationId xmlns:a16="http://schemas.microsoft.com/office/drawing/2014/main" id="{3D17EF05-822B-2252-406B-ED6FD224524F}"/>
              </a:ext>
            </a:extLst>
          </p:cNvPr>
          <p:cNvSpPr txBox="1"/>
          <p:nvPr/>
        </p:nvSpPr>
        <p:spPr>
          <a:xfrm>
            <a:off x="463967" y="4292395"/>
            <a:ext cx="2308271" cy="553998"/>
          </a:xfrm>
          <a:prstGeom prst="rect">
            <a:avLst/>
          </a:prstGeom>
          <a:noFill/>
          <a:effectLst/>
        </p:spPr>
        <p:txBody>
          <a:bodyPr wrap="square">
            <a:spAutoFit/>
          </a:bodyPr>
          <a:lstStyle/>
          <a:p>
            <a:r>
              <a:rPr lang="en-GB" sz="1000" dirty="0">
                <a:solidFill>
                  <a:srgbClr val="666666"/>
                </a:solidFill>
                <a:latin typeface="Open Sans" panose="020B0606030504020204" pitchFamily="34" charset="0"/>
                <a:hlinkClick r:id="rId5"/>
              </a:rPr>
              <a:t>helphumanityuk@yahoo.com</a:t>
            </a:r>
            <a:endParaRPr lang="en-GB" sz="1000" dirty="0">
              <a:solidFill>
                <a:srgbClr val="666666"/>
              </a:solidFill>
              <a:latin typeface="Open Sans" panose="020B0606030504020204" pitchFamily="34" charset="0"/>
              <a:hlinkClick r:id="rId6"/>
            </a:endParaRPr>
          </a:p>
          <a:p>
            <a:endParaRPr lang="en-GB" sz="1000" dirty="0">
              <a:solidFill>
                <a:srgbClr val="666666"/>
              </a:solidFill>
              <a:latin typeface="Open Sans" panose="020B0606030504020204" pitchFamily="34" charset="0"/>
              <a:hlinkClick r:id="rId6"/>
            </a:endParaRPr>
          </a:p>
          <a:p>
            <a:r>
              <a:rPr lang="en-GB" sz="1000" dirty="0">
                <a:solidFill>
                  <a:srgbClr val="666666"/>
                </a:solidFill>
                <a:latin typeface="Open Sans" panose="020B0606030504020204" pitchFamily="34" charset="0"/>
                <a:hlinkClick r:id="rId6"/>
              </a:rPr>
              <a:t>Click Here to Donate</a:t>
            </a:r>
            <a:endParaRPr lang="en-GB" sz="1000" dirty="0">
              <a:solidFill>
                <a:srgbClr val="666666"/>
              </a:solidFill>
              <a:latin typeface="Open Sans" panose="020B0606030504020204" pitchFamily="34" charset="0"/>
            </a:endParaRPr>
          </a:p>
        </p:txBody>
      </p:sp>
      <p:pic>
        <p:nvPicPr>
          <p:cNvPr id="48" name="Picture 47">
            <a:extLst>
              <a:ext uri="{FF2B5EF4-FFF2-40B4-BE49-F238E27FC236}">
                <a16:creationId xmlns:a16="http://schemas.microsoft.com/office/drawing/2014/main" id="{CFEA2E56-DB2E-79F9-E801-55868F867D79}"/>
              </a:ext>
            </a:extLst>
          </p:cNvPr>
          <p:cNvPicPr>
            <a:picLocks noChangeAspect="1"/>
          </p:cNvPicPr>
          <p:nvPr/>
        </p:nvPicPr>
        <p:blipFill>
          <a:blip r:embed="rId7"/>
          <a:stretch>
            <a:fillRect/>
          </a:stretch>
        </p:blipFill>
        <p:spPr>
          <a:xfrm>
            <a:off x="463967" y="3643058"/>
            <a:ext cx="1948010" cy="649337"/>
          </a:xfrm>
          <a:prstGeom prst="rect">
            <a:avLst/>
          </a:prstGeom>
        </p:spPr>
      </p:pic>
    </p:spTree>
    <p:extLst>
      <p:ext uri="{BB962C8B-B14F-4D97-AF65-F5344CB8AC3E}">
        <p14:creationId xmlns:p14="http://schemas.microsoft.com/office/powerpoint/2010/main" val="364038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F1F1CD-F23D-421A-B7D3-FF1BD923931B}"/>
              </a:ext>
            </a:extLst>
          </p:cNvPr>
          <p:cNvGraphicFramePr>
            <a:graphicFrameLocks noChangeAspect="1"/>
          </p:cNvGraphicFramePr>
          <p:nvPr>
            <p:custDataLst>
              <p:tags r:id="rId1"/>
            </p:custDataLst>
            <p:extLst>
              <p:ext uri="{D42A27DB-BD31-4B8C-83A1-F6EECF244321}">
                <p14:modId xmlns:p14="http://schemas.microsoft.com/office/powerpoint/2010/main" val="476185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8" name="Object 7" hidden="1">
                        <a:extLst>
                          <a:ext uri="{FF2B5EF4-FFF2-40B4-BE49-F238E27FC236}">
                            <a16:creationId xmlns:a16="http://schemas.microsoft.com/office/drawing/2014/main" id="{D0F1F1CD-F23D-421A-B7D3-FF1BD92393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289" name="Gruppieren 7">
            <a:extLst>
              <a:ext uri="{FF2B5EF4-FFF2-40B4-BE49-F238E27FC236}">
                <a16:creationId xmlns:a16="http://schemas.microsoft.com/office/drawing/2014/main" id="{96D9320D-7182-488B-85C7-F08B8C848054}"/>
              </a:ext>
            </a:extLst>
          </p:cNvPr>
          <p:cNvGrpSpPr/>
          <p:nvPr/>
        </p:nvGrpSpPr>
        <p:grpSpPr>
          <a:xfrm>
            <a:off x="4743379" y="2939257"/>
            <a:ext cx="287986" cy="287986"/>
            <a:chOff x="2229311" y="3633285"/>
            <a:chExt cx="407174" cy="407174"/>
          </a:xfrm>
          <a:solidFill>
            <a:schemeClr val="accent6">
              <a:lumMod val="20000"/>
              <a:lumOff val="80000"/>
            </a:schemeClr>
          </a:solidFill>
        </p:grpSpPr>
        <p:sp>
          <p:nvSpPr>
            <p:cNvPr id="290" name="Ellipse 5">
              <a:extLst>
                <a:ext uri="{FF2B5EF4-FFF2-40B4-BE49-F238E27FC236}">
                  <a16:creationId xmlns:a16="http://schemas.microsoft.com/office/drawing/2014/main" id="{F7FA4D3A-654D-49FC-B508-5C91A631C384}"/>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91" name="Ellipse 6">
              <a:extLst>
                <a:ext uri="{FF2B5EF4-FFF2-40B4-BE49-F238E27FC236}">
                  <a16:creationId xmlns:a16="http://schemas.microsoft.com/office/drawing/2014/main" id="{A004A54C-D69D-4114-B810-B3184F68D90F}"/>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grpSp>
        <p:nvGrpSpPr>
          <p:cNvPr id="286" name="Gruppieren 7">
            <a:extLst>
              <a:ext uri="{FF2B5EF4-FFF2-40B4-BE49-F238E27FC236}">
                <a16:creationId xmlns:a16="http://schemas.microsoft.com/office/drawing/2014/main" id="{CD8E26F7-5BF6-47DD-95BB-C5EFC8DE8701}"/>
              </a:ext>
            </a:extLst>
          </p:cNvPr>
          <p:cNvGrpSpPr/>
          <p:nvPr/>
        </p:nvGrpSpPr>
        <p:grpSpPr>
          <a:xfrm>
            <a:off x="3960788" y="2945126"/>
            <a:ext cx="287986" cy="287986"/>
            <a:chOff x="2229311" y="3633285"/>
            <a:chExt cx="407174" cy="407174"/>
          </a:xfrm>
          <a:solidFill>
            <a:schemeClr val="accent6">
              <a:lumMod val="20000"/>
              <a:lumOff val="80000"/>
            </a:schemeClr>
          </a:solidFill>
        </p:grpSpPr>
        <p:sp>
          <p:nvSpPr>
            <p:cNvPr id="287" name="Ellipse 5">
              <a:extLst>
                <a:ext uri="{FF2B5EF4-FFF2-40B4-BE49-F238E27FC236}">
                  <a16:creationId xmlns:a16="http://schemas.microsoft.com/office/drawing/2014/main" id="{E52DDBFC-CEA9-4853-87F6-B22194D7ADBF}"/>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88" name="Ellipse 6">
              <a:extLst>
                <a:ext uri="{FF2B5EF4-FFF2-40B4-BE49-F238E27FC236}">
                  <a16:creationId xmlns:a16="http://schemas.microsoft.com/office/drawing/2014/main" id="{8CCF8D13-2233-46C0-B5CF-4DA1E50B96A1}"/>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grpSp>
        <p:nvGrpSpPr>
          <p:cNvPr id="283" name="Gruppieren 7">
            <a:extLst>
              <a:ext uri="{FF2B5EF4-FFF2-40B4-BE49-F238E27FC236}">
                <a16:creationId xmlns:a16="http://schemas.microsoft.com/office/drawing/2014/main" id="{2ECF3349-F96E-48F2-A8D6-BEA68FC55CCF}"/>
              </a:ext>
            </a:extLst>
          </p:cNvPr>
          <p:cNvGrpSpPr/>
          <p:nvPr/>
        </p:nvGrpSpPr>
        <p:grpSpPr>
          <a:xfrm>
            <a:off x="3183622" y="2949820"/>
            <a:ext cx="287986" cy="287986"/>
            <a:chOff x="2229311" y="3633285"/>
            <a:chExt cx="407174" cy="407174"/>
          </a:xfrm>
          <a:solidFill>
            <a:schemeClr val="accent6">
              <a:lumMod val="20000"/>
              <a:lumOff val="80000"/>
            </a:schemeClr>
          </a:solidFill>
        </p:grpSpPr>
        <p:sp>
          <p:nvSpPr>
            <p:cNvPr id="284" name="Ellipse 5">
              <a:extLst>
                <a:ext uri="{FF2B5EF4-FFF2-40B4-BE49-F238E27FC236}">
                  <a16:creationId xmlns:a16="http://schemas.microsoft.com/office/drawing/2014/main" id="{7364D59B-3E10-4E30-89C5-C4B32E395C87}"/>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85" name="Ellipse 6">
              <a:extLst>
                <a:ext uri="{FF2B5EF4-FFF2-40B4-BE49-F238E27FC236}">
                  <a16:creationId xmlns:a16="http://schemas.microsoft.com/office/drawing/2014/main" id="{9779D91C-87E6-4CBF-A5E4-4993135704F9}"/>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grpSp>
        <p:nvGrpSpPr>
          <p:cNvPr id="280" name="Gruppieren 7">
            <a:extLst>
              <a:ext uri="{FF2B5EF4-FFF2-40B4-BE49-F238E27FC236}">
                <a16:creationId xmlns:a16="http://schemas.microsoft.com/office/drawing/2014/main" id="{9FD9718E-5045-4C13-94F5-F83EB877BA57}"/>
              </a:ext>
            </a:extLst>
          </p:cNvPr>
          <p:cNvGrpSpPr/>
          <p:nvPr/>
        </p:nvGrpSpPr>
        <p:grpSpPr>
          <a:xfrm>
            <a:off x="2391670" y="2959352"/>
            <a:ext cx="287986" cy="287986"/>
            <a:chOff x="2229311" y="3633285"/>
            <a:chExt cx="407174" cy="407174"/>
          </a:xfrm>
          <a:solidFill>
            <a:schemeClr val="accent6">
              <a:lumMod val="20000"/>
              <a:lumOff val="80000"/>
            </a:schemeClr>
          </a:solidFill>
        </p:grpSpPr>
        <p:sp>
          <p:nvSpPr>
            <p:cNvPr id="281" name="Ellipse 5">
              <a:extLst>
                <a:ext uri="{FF2B5EF4-FFF2-40B4-BE49-F238E27FC236}">
                  <a16:creationId xmlns:a16="http://schemas.microsoft.com/office/drawing/2014/main" id="{1BD2EFDE-8FA6-43C9-9017-762667E003E1}"/>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82" name="Ellipse 6">
              <a:extLst>
                <a:ext uri="{FF2B5EF4-FFF2-40B4-BE49-F238E27FC236}">
                  <a16:creationId xmlns:a16="http://schemas.microsoft.com/office/drawing/2014/main" id="{7A8F455D-4441-4DCC-80D0-C89D4611E7BE}"/>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grpSp>
        <p:nvGrpSpPr>
          <p:cNvPr id="277" name="Gruppieren 7">
            <a:extLst>
              <a:ext uri="{FF2B5EF4-FFF2-40B4-BE49-F238E27FC236}">
                <a16:creationId xmlns:a16="http://schemas.microsoft.com/office/drawing/2014/main" id="{BD5FF9C9-10DF-4BF3-8BE2-ABC987CD6334}"/>
              </a:ext>
            </a:extLst>
          </p:cNvPr>
          <p:cNvGrpSpPr/>
          <p:nvPr/>
        </p:nvGrpSpPr>
        <p:grpSpPr>
          <a:xfrm>
            <a:off x="1579087" y="2967018"/>
            <a:ext cx="287986" cy="287986"/>
            <a:chOff x="2229311" y="3633285"/>
            <a:chExt cx="407174" cy="407174"/>
          </a:xfrm>
          <a:solidFill>
            <a:schemeClr val="accent6">
              <a:lumMod val="20000"/>
              <a:lumOff val="80000"/>
            </a:schemeClr>
          </a:solidFill>
        </p:grpSpPr>
        <p:sp>
          <p:nvSpPr>
            <p:cNvPr id="278" name="Ellipse 5">
              <a:extLst>
                <a:ext uri="{FF2B5EF4-FFF2-40B4-BE49-F238E27FC236}">
                  <a16:creationId xmlns:a16="http://schemas.microsoft.com/office/drawing/2014/main" id="{6FF314E2-5217-45AD-B41F-70DD86811A90}"/>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79" name="Ellipse 6">
              <a:extLst>
                <a:ext uri="{FF2B5EF4-FFF2-40B4-BE49-F238E27FC236}">
                  <a16:creationId xmlns:a16="http://schemas.microsoft.com/office/drawing/2014/main" id="{47A63CFA-CE0B-4B3C-B9A0-638EA6D1E654}"/>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sp>
        <p:nvSpPr>
          <p:cNvPr id="7" name="Rectangle 6" hidden="1">
            <a:extLst>
              <a:ext uri="{FF2B5EF4-FFF2-40B4-BE49-F238E27FC236}">
                <a16:creationId xmlns:a16="http://schemas.microsoft.com/office/drawing/2014/main" id="{E681280A-739B-4FF5-82D0-5C1E44271A59}"/>
              </a:ext>
            </a:extLst>
          </p:cNvPr>
          <p:cNvSpPr/>
          <p:nvPr>
            <p:custDataLst>
              <p:tags r:id="rId2"/>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dirty="0">
              <a:solidFill>
                <a:schemeClr val="bg1"/>
              </a:solidFill>
              <a:latin typeface="Arial" panose="020B0604020202020204" pitchFamily="34" charset="0"/>
              <a:ea typeface="Arial Unicode MS" panose="020B0604020202020204" pitchFamily="34" charset="-128"/>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40ADD4F0-948F-4D18-84D8-BAD46045C3B5}"/>
              </a:ext>
            </a:extLst>
          </p:cNvPr>
          <p:cNvSpPr>
            <a:spLocks noGrp="1"/>
          </p:cNvSpPr>
          <p:nvPr>
            <p:ph type="sldNum" sz="quarter" idx="11"/>
          </p:nvPr>
        </p:nvSpPr>
        <p:spPr/>
        <p:txBody>
          <a:bodyPr/>
          <a:lstStyle/>
          <a:p>
            <a:fld id="{D94909C6-CC71-4962-A18E-AF0515723D95}" type="slidenum">
              <a:rPr lang="de-DE" noProof="0" smtClean="0"/>
              <a:pPr/>
              <a:t>2</a:t>
            </a:fld>
            <a:endParaRPr lang="de-DE" noProof="0"/>
          </a:p>
        </p:txBody>
      </p:sp>
      <p:sp>
        <p:nvSpPr>
          <p:cNvPr id="5" name="Title 4">
            <a:extLst>
              <a:ext uri="{FF2B5EF4-FFF2-40B4-BE49-F238E27FC236}">
                <a16:creationId xmlns:a16="http://schemas.microsoft.com/office/drawing/2014/main" id="{4C30B624-EBCD-479A-A90C-52C6DC29FCB4}"/>
              </a:ext>
            </a:extLst>
          </p:cNvPr>
          <p:cNvSpPr>
            <a:spLocks noGrp="1"/>
          </p:cNvSpPr>
          <p:nvPr>
            <p:ph type="title"/>
          </p:nvPr>
        </p:nvSpPr>
        <p:spPr>
          <a:xfrm>
            <a:off x="306000" y="298528"/>
            <a:ext cx="6199119" cy="612000"/>
          </a:xfrm>
        </p:spPr>
        <p:txBody>
          <a:bodyPr vert="horz"/>
          <a:lstStyle/>
          <a:p>
            <a:r>
              <a:rPr lang="en-US" sz="1800" dirty="0">
                <a:solidFill>
                  <a:schemeClr val="bg2"/>
                </a:solidFill>
              </a:rPr>
              <a:t>Since 2010, Help Humanity UK has worked on various projects to better the outcomes of underprivileged families</a:t>
            </a:r>
          </a:p>
        </p:txBody>
      </p:sp>
      <p:sp>
        <p:nvSpPr>
          <p:cNvPr id="19" name="Rectangle 18">
            <a:extLst>
              <a:ext uri="{FF2B5EF4-FFF2-40B4-BE49-F238E27FC236}">
                <a16:creationId xmlns:a16="http://schemas.microsoft.com/office/drawing/2014/main" id="{6DE3F591-3761-4CC1-BA14-A26351159591}"/>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
        <p:nvSpPr>
          <p:cNvPr id="111" name="Footer Placeholder 3">
            <a:extLst>
              <a:ext uri="{FF2B5EF4-FFF2-40B4-BE49-F238E27FC236}">
                <a16:creationId xmlns:a16="http://schemas.microsoft.com/office/drawing/2014/main" id="{7F3961F2-C95F-4FF4-87B6-806B438014C9}"/>
              </a:ext>
            </a:extLst>
          </p:cNvPr>
          <p:cNvSpPr>
            <a:spLocks noGrp="1"/>
          </p:cNvSpPr>
          <p:nvPr>
            <p:ph type="ftr" sz="quarter" idx="12"/>
          </p:nvPr>
        </p:nvSpPr>
        <p:spPr>
          <a:xfrm>
            <a:off x="3918000" y="4896000"/>
            <a:ext cx="3600000" cy="180000"/>
          </a:xfrm>
        </p:spPr>
        <p:txBody>
          <a:bodyPr/>
          <a:lstStyle/>
          <a:p>
            <a:r>
              <a:rPr lang="en-US" dirty="0"/>
              <a:t>Grant application</a:t>
            </a:r>
            <a:endParaRPr lang="de-DE" noProof="0" dirty="0"/>
          </a:p>
        </p:txBody>
      </p:sp>
      <p:sp>
        <p:nvSpPr>
          <p:cNvPr id="118" name="Rechteck 288">
            <a:extLst>
              <a:ext uri="{FF2B5EF4-FFF2-40B4-BE49-F238E27FC236}">
                <a16:creationId xmlns:a16="http://schemas.microsoft.com/office/drawing/2014/main" id="{CF14B777-E5EA-4221-AA0F-B11C464A146E}"/>
              </a:ext>
            </a:extLst>
          </p:cNvPr>
          <p:cNvSpPr/>
          <p:nvPr/>
        </p:nvSpPr>
        <p:spPr>
          <a:xfrm>
            <a:off x="7415048" y="1577538"/>
            <a:ext cx="1362561" cy="246221"/>
          </a:xfrm>
          <a:prstGeom prst="rect">
            <a:avLst/>
          </a:prstGeom>
          <a:noFill/>
        </p:spPr>
        <p:txBody>
          <a:bodyPr wrap="square" lIns="0" tIns="0" rIns="0" bIns="0" anchor="ctr">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800" dirty="0">
                <a:solidFill>
                  <a:schemeClr val="bg2"/>
                </a:solidFill>
                <a:latin typeface="Arial"/>
                <a:cs typeface="Arial"/>
              </a:rPr>
              <a:t>Key guiding principles that ensure the charity’s success</a:t>
            </a:r>
            <a:endParaRPr kumimoji="0" lang="la-Latn" sz="800" i="0" u="none" strike="noStrike" kern="1200" cap="none" spc="0" normalizeH="0" baseline="0" noProof="0" dirty="0">
              <a:ln>
                <a:noFill/>
              </a:ln>
              <a:solidFill>
                <a:schemeClr val="bg2"/>
              </a:solidFill>
              <a:effectLst/>
              <a:uLnTx/>
              <a:uFillTx/>
              <a:latin typeface="Arial"/>
              <a:cs typeface="Arial"/>
            </a:endParaRPr>
          </a:p>
        </p:txBody>
      </p:sp>
      <p:sp>
        <p:nvSpPr>
          <p:cNvPr id="55" name="Rechteck 302">
            <a:extLst>
              <a:ext uri="{FF2B5EF4-FFF2-40B4-BE49-F238E27FC236}">
                <a16:creationId xmlns:a16="http://schemas.microsoft.com/office/drawing/2014/main" id="{AB2AEC8A-809A-431A-8F85-EA126334A683}"/>
              </a:ext>
            </a:extLst>
          </p:cNvPr>
          <p:cNvSpPr>
            <a:spLocks/>
          </p:cNvSpPr>
          <p:nvPr/>
        </p:nvSpPr>
        <p:spPr>
          <a:xfrm>
            <a:off x="7451834" y="2019142"/>
            <a:ext cx="1325776" cy="244066"/>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10000"/>
              </a:lnSpc>
              <a:spcBef>
                <a:spcPts val="0"/>
              </a:spcBef>
              <a:spcAft>
                <a:spcPts val="0"/>
              </a:spcAft>
              <a:buClrTx/>
              <a:buSzTx/>
              <a:buFontTx/>
              <a:buNone/>
              <a:tabLst/>
              <a:defRPr/>
            </a:pPr>
            <a:r>
              <a:rPr lang="en-US" sz="700" dirty="0">
                <a:solidFill>
                  <a:srgbClr val="4D4E53"/>
                </a:solidFill>
                <a:latin typeface="Arial"/>
                <a:cs typeface="Arial"/>
              </a:rPr>
              <a:t>Zero Admin cost</a:t>
            </a:r>
            <a:endParaRPr lang="la-Latn" sz="700" dirty="0">
              <a:solidFill>
                <a:srgbClr val="4D4E53"/>
              </a:solidFill>
              <a:latin typeface="Arial"/>
              <a:cs typeface="Arial"/>
            </a:endParaRPr>
          </a:p>
        </p:txBody>
      </p:sp>
      <p:sp>
        <p:nvSpPr>
          <p:cNvPr id="56" name="Rechteck 303">
            <a:extLst>
              <a:ext uri="{FF2B5EF4-FFF2-40B4-BE49-F238E27FC236}">
                <a16:creationId xmlns:a16="http://schemas.microsoft.com/office/drawing/2014/main" id="{4EA78784-492B-4AFF-A932-AC8B59FB896D}"/>
              </a:ext>
            </a:extLst>
          </p:cNvPr>
          <p:cNvSpPr>
            <a:spLocks/>
          </p:cNvSpPr>
          <p:nvPr/>
        </p:nvSpPr>
        <p:spPr>
          <a:xfrm>
            <a:off x="7451834" y="3204654"/>
            <a:ext cx="1325776" cy="223820"/>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8 governing Trustees</a:t>
            </a:r>
            <a:endParaRPr lang="la-Latn" sz="700" dirty="0">
              <a:solidFill>
                <a:srgbClr val="4D4E53"/>
              </a:solidFill>
              <a:latin typeface="Arial"/>
              <a:cs typeface="Arial"/>
            </a:endParaRPr>
          </a:p>
        </p:txBody>
      </p:sp>
      <p:sp>
        <p:nvSpPr>
          <p:cNvPr id="57" name="Rechteck 304">
            <a:extLst>
              <a:ext uri="{FF2B5EF4-FFF2-40B4-BE49-F238E27FC236}">
                <a16:creationId xmlns:a16="http://schemas.microsoft.com/office/drawing/2014/main" id="{035200C4-B748-4E12-B097-9E02FA2E6065}"/>
              </a:ext>
            </a:extLst>
          </p:cNvPr>
          <p:cNvSpPr>
            <a:spLocks/>
          </p:cNvSpPr>
          <p:nvPr/>
        </p:nvSpPr>
        <p:spPr>
          <a:xfrm>
            <a:off x="7451833" y="3541503"/>
            <a:ext cx="1325776" cy="223820"/>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Hands on Oversight</a:t>
            </a:r>
            <a:endParaRPr lang="la-Latn" sz="700" dirty="0">
              <a:solidFill>
                <a:srgbClr val="4D4E53"/>
              </a:solidFill>
              <a:latin typeface="Arial"/>
              <a:cs typeface="Arial"/>
            </a:endParaRPr>
          </a:p>
        </p:txBody>
      </p:sp>
      <p:sp>
        <p:nvSpPr>
          <p:cNvPr id="58" name="Rechteck 305">
            <a:extLst>
              <a:ext uri="{FF2B5EF4-FFF2-40B4-BE49-F238E27FC236}">
                <a16:creationId xmlns:a16="http://schemas.microsoft.com/office/drawing/2014/main" id="{2E5803C4-C4AE-453E-973D-4B1D484789C2}"/>
              </a:ext>
            </a:extLst>
          </p:cNvPr>
          <p:cNvSpPr>
            <a:spLocks/>
          </p:cNvSpPr>
          <p:nvPr/>
        </p:nvSpPr>
        <p:spPr>
          <a:xfrm>
            <a:off x="7451833" y="3875045"/>
            <a:ext cx="1325776" cy="223820"/>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Quarterly Newsletters to Donors</a:t>
            </a:r>
            <a:endParaRPr lang="la-Latn" sz="700" dirty="0">
              <a:solidFill>
                <a:srgbClr val="4D4E53"/>
              </a:solidFill>
              <a:latin typeface="Arial"/>
              <a:cs typeface="Arial"/>
            </a:endParaRPr>
          </a:p>
        </p:txBody>
      </p:sp>
      <p:sp>
        <p:nvSpPr>
          <p:cNvPr id="59" name="Rechteck 306">
            <a:extLst>
              <a:ext uri="{FF2B5EF4-FFF2-40B4-BE49-F238E27FC236}">
                <a16:creationId xmlns:a16="http://schemas.microsoft.com/office/drawing/2014/main" id="{837B725A-6EA4-4A03-910B-A83AAF2D8201}"/>
              </a:ext>
            </a:extLst>
          </p:cNvPr>
          <p:cNvSpPr>
            <a:spLocks/>
          </p:cNvSpPr>
          <p:nvPr/>
        </p:nvSpPr>
        <p:spPr>
          <a:xfrm>
            <a:off x="7451834" y="2369614"/>
            <a:ext cx="1325776" cy="373909"/>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100% compliant with Charity Commission UK</a:t>
            </a:r>
            <a:endParaRPr lang="la-Latn" sz="700" dirty="0">
              <a:solidFill>
                <a:srgbClr val="4D4E53"/>
              </a:solidFill>
              <a:latin typeface="Arial"/>
              <a:cs typeface="Arial"/>
            </a:endParaRPr>
          </a:p>
        </p:txBody>
      </p:sp>
      <p:sp>
        <p:nvSpPr>
          <p:cNvPr id="60" name="Rechteck 307">
            <a:extLst>
              <a:ext uri="{FF2B5EF4-FFF2-40B4-BE49-F238E27FC236}">
                <a16:creationId xmlns:a16="http://schemas.microsoft.com/office/drawing/2014/main" id="{033211D1-2817-4BEC-9553-D3398CCFD215}"/>
              </a:ext>
            </a:extLst>
          </p:cNvPr>
          <p:cNvSpPr>
            <a:spLocks/>
          </p:cNvSpPr>
          <p:nvPr/>
        </p:nvSpPr>
        <p:spPr>
          <a:xfrm>
            <a:off x="7451834" y="2862178"/>
            <a:ext cx="1325776" cy="223821"/>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Tax back through UK Gift Aid Scheme</a:t>
            </a:r>
            <a:endParaRPr lang="la-Latn" sz="700" dirty="0">
              <a:solidFill>
                <a:srgbClr val="4D4E53"/>
              </a:solidFill>
              <a:latin typeface="Arial"/>
              <a:cs typeface="Arial"/>
            </a:endParaRPr>
          </a:p>
        </p:txBody>
      </p:sp>
      <p:sp>
        <p:nvSpPr>
          <p:cNvPr id="65" name="Rechteck 288">
            <a:extLst>
              <a:ext uri="{FF2B5EF4-FFF2-40B4-BE49-F238E27FC236}">
                <a16:creationId xmlns:a16="http://schemas.microsoft.com/office/drawing/2014/main" id="{5D819B0F-72CF-4D0D-814C-1D55FAD5B032}"/>
              </a:ext>
            </a:extLst>
          </p:cNvPr>
          <p:cNvSpPr/>
          <p:nvPr/>
        </p:nvSpPr>
        <p:spPr>
          <a:xfrm>
            <a:off x="286754" y="1456041"/>
            <a:ext cx="6865536" cy="169277"/>
          </a:xfrm>
          <a:prstGeom prst="rect">
            <a:avLst/>
          </a:prstGeom>
          <a:solidFill>
            <a:schemeClr val="bg1"/>
          </a:solidFill>
          <a:ln>
            <a:solidFill>
              <a:schemeClr val="bg1"/>
            </a:solidFill>
          </a:ln>
        </p:spPr>
        <p:txBody>
          <a:bodyPr wrap="square" lIns="0" tIns="0" rIns="0" bIns="0" anchor="ctr">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defTabSz="914377" rtl="0" eaLnBrk="1" fontAlgn="auto" latinLnBrk="0" hangingPunct="1">
              <a:lnSpc>
                <a:spcPct val="100000"/>
              </a:lnSpc>
              <a:spcBef>
                <a:spcPts val="0"/>
              </a:spcBef>
              <a:spcAft>
                <a:spcPts val="0"/>
              </a:spcAft>
              <a:buClrTx/>
              <a:buSzTx/>
              <a:buFontTx/>
              <a:buNone/>
              <a:tabLst/>
              <a:defRPr/>
            </a:pPr>
            <a:r>
              <a:rPr lang="en-GB" sz="1100" b="1" dirty="0">
                <a:solidFill>
                  <a:schemeClr val="bg2"/>
                </a:solidFill>
                <a:latin typeface="Arial"/>
                <a:cs typeface="Arial"/>
              </a:rPr>
              <a:t>Vision</a:t>
            </a:r>
            <a:r>
              <a:rPr lang="en-GB" sz="1100" dirty="0">
                <a:solidFill>
                  <a:srgbClr val="4D4E53"/>
                </a:solidFill>
                <a:latin typeface="Arial"/>
                <a:cs typeface="Arial"/>
              </a:rPr>
              <a:t>: To better the future of underprivileged families by focusing on health, empowerment, and education.</a:t>
            </a:r>
            <a:endParaRPr kumimoji="0" lang="la-Latn" sz="1100" b="0" i="0" u="none" strike="noStrike" kern="1200" cap="none" spc="0" normalizeH="0" baseline="0" noProof="0" dirty="0">
              <a:ln>
                <a:noFill/>
              </a:ln>
              <a:solidFill>
                <a:srgbClr val="4D4E53"/>
              </a:solidFill>
              <a:effectLst/>
              <a:uLnTx/>
              <a:uFillTx/>
              <a:latin typeface="Arial"/>
              <a:cs typeface="Arial"/>
            </a:endParaRPr>
          </a:p>
        </p:txBody>
      </p:sp>
      <p:sp>
        <p:nvSpPr>
          <p:cNvPr id="162" name="Textfeld 145">
            <a:extLst>
              <a:ext uri="{FF2B5EF4-FFF2-40B4-BE49-F238E27FC236}">
                <a16:creationId xmlns:a16="http://schemas.microsoft.com/office/drawing/2014/main" id="{DE5B0D6A-0860-407A-8F4F-F615993BD896}"/>
              </a:ext>
            </a:extLst>
          </p:cNvPr>
          <p:cNvSpPr txBox="1"/>
          <p:nvPr/>
        </p:nvSpPr>
        <p:spPr>
          <a:xfrm>
            <a:off x="510923" y="2785184"/>
            <a:ext cx="749300" cy="153888"/>
          </a:xfrm>
          <a:prstGeom prst="rect">
            <a:avLst/>
          </a:prstGeom>
          <a:noFill/>
          <a:ln>
            <a:noFill/>
          </a:ln>
          <a:effectLst/>
        </p:spPr>
        <p:txBody>
          <a:bodyPr wrap="square" lIns="0" tIns="0" rIns="0" bIns="0" rtlCol="0" anchor="b">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1000" dirty="0">
                <a:solidFill>
                  <a:schemeClr val="bg2"/>
                </a:solidFill>
              </a:rPr>
              <a:t>2010</a:t>
            </a:r>
            <a:endParaRPr lang="la-Latn" sz="1000" dirty="0">
              <a:solidFill>
                <a:schemeClr val="bg2"/>
              </a:solidFill>
            </a:endParaRPr>
          </a:p>
        </p:txBody>
      </p:sp>
      <p:sp>
        <p:nvSpPr>
          <p:cNvPr id="167" name="Textfeld 145">
            <a:extLst>
              <a:ext uri="{FF2B5EF4-FFF2-40B4-BE49-F238E27FC236}">
                <a16:creationId xmlns:a16="http://schemas.microsoft.com/office/drawing/2014/main" id="{F8FF5038-161A-4002-98D0-13BD84913D07}"/>
              </a:ext>
            </a:extLst>
          </p:cNvPr>
          <p:cNvSpPr txBox="1"/>
          <p:nvPr/>
        </p:nvSpPr>
        <p:spPr>
          <a:xfrm>
            <a:off x="1349003" y="3297665"/>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2011</a:t>
            </a:r>
            <a:endParaRPr lang="la-Latn" dirty="0"/>
          </a:p>
        </p:txBody>
      </p:sp>
      <p:grpSp>
        <p:nvGrpSpPr>
          <p:cNvPr id="174" name="Gruppieren 7">
            <a:extLst>
              <a:ext uri="{FF2B5EF4-FFF2-40B4-BE49-F238E27FC236}">
                <a16:creationId xmlns:a16="http://schemas.microsoft.com/office/drawing/2014/main" id="{6C670AE6-143F-49D5-B7AE-AE2BBC03D536}"/>
              </a:ext>
            </a:extLst>
          </p:cNvPr>
          <p:cNvGrpSpPr/>
          <p:nvPr/>
        </p:nvGrpSpPr>
        <p:grpSpPr>
          <a:xfrm>
            <a:off x="741131" y="2962956"/>
            <a:ext cx="287986" cy="287986"/>
            <a:chOff x="2229311" y="3633285"/>
            <a:chExt cx="407174" cy="407174"/>
          </a:xfrm>
          <a:solidFill>
            <a:schemeClr val="accent6">
              <a:lumMod val="20000"/>
              <a:lumOff val="80000"/>
            </a:schemeClr>
          </a:solidFill>
        </p:grpSpPr>
        <p:sp>
          <p:nvSpPr>
            <p:cNvPr id="175" name="Ellipse 5">
              <a:extLst>
                <a:ext uri="{FF2B5EF4-FFF2-40B4-BE49-F238E27FC236}">
                  <a16:creationId xmlns:a16="http://schemas.microsoft.com/office/drawing/2014/main" id="{2477681F-299D-45AE-A4AB-C0F982183616}"/>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176" name="Ellipse 6">
              <a:extLst>
                <a:ext uri="{FF2B5EF4-FFF2-40B4-BE49-F238E27FC236}">
                  <a16:creationId xmlns:a16="http://schemas.microsoft.com/office/drawing/2014/main" id="{C8446644-5DA4-430F-B582-998A1C231604}"/>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cxnSp>
        <p:nvCxnSpPr>
          <p:cNvPr id="209" name="Straight Connector 8">
            <a:extLst>
              <a:ext uri="{FF2B5EF4-FFF2-40B4-BE49-F238E27FC236}">
                <a16:creationId xmlns:a16="http://schemas.microsoft.com/office/drawing/2014/main" id="{FF1B25E3-A03F-41D2-88BB-118737653A50}"/>
              </a:ext>
            </a:extLst>
          </p:cNvPr>
          <p:cNvCxnSpPr>
            <a:cxnSpLocks/>
          </p:cNvCxnSpPr>
          <p:nvPr/>
        </p:nvCxnSpPr>
        <p:spPr>
          <a:xfrm>
            <a:off x="1100672" y="3113251"/>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BB64CF59-6D73-4CE3-8F13-1344908A91D2}"/>
              </a:ext>
            </a:extLst>
          </p:cNvPr>
          <p:cNvCxnSpPr>
            <a:cxnSpLocks/>
          </p:cNvCxnSpPr>
          <p:nvPr/>
        </p:nvCxnSpPr>
        <p:spPr>
          <a:xfrm>
            <a:off x="512121" y="3111853"/>
            <a:ext cx="157443"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Gerader Verbinder 56">
            <a:extLst>
              <a:ext uri="{FF2B5EF4-FFF2-40B4-BE49-F238E27FC236}">
                <a16:creationId xmlns:a16="http://schemas.microsoft.com/office/drawing/2014/main" id="{39C42EE0-02CD-4668-8810-5143AC7292C1}"/>
              </a:ext>
            </a:extLst>
          </p:cNvPr>
          <p:cNvCxnSpPr>
            <a:cxnSpLocks/>
          </p:cNvCxnSpPr>
          <p:nvPr/>
        </p:nvCxnSpPr>
        <p:spPr>
          <a:xfrm>
            <a:off x="885124" y="3303829"/>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5" name="Gerader Verbinder 56">
            <a:extLst>
              <a:ext uri="{FF2B5EF4-FFF2-40B4-BE49-F238E27FC236}">
                <a16:creationId xmlns:a16="http://schemas.microsoft.com/office/drawing/2014/main" id="{F517AE02-5321-4D36-8DE1-F400B16B5E5D}"/>
              </a:ext>
            </a:extLst>
          </p:cNvPr>
          <p:cNvCxnSpPr>
            <a:cxnSpLocks/>
          </p:cNvCxnSpPr>
          <p:nvPr/>
        </p:nvCxnSpPr>
        <p:spPr>
          <a:xfrm>
            <a:off x="1707798" y="2644739"/>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0" name="Textfeld 108">
            <a:extLst>
              <a:ext uri="{FF2B5EF4-FFF2-40B4-BE49-F238E27FC236}">
                <a16:creationId xmlns:a16="http://schemas.microsoft.com/office/drawing/2014/main" id="{8DF3CE01-B451-44E5-8B81-2DB7D08A6D12}"/>
              </a:ext>
            </a:extLst>
          </p:cNvPr>
          <p:cNvSpPr txBox="1"/>
          <p:nvPr/>
        </p:nvSpPr>
        <p:spPr>
          <a:xfrm>
            <a:off x="247643" y="3640733"/>
            <a:ext cx="1324198" cy="615553"/>
          </a:xfrm>
          <a:prstGeom prst="rect">
            <a:avLst/>
          </a:prstGeom>
          <a:noFill/>
          <a:ln>
            <a:noFill/>
          </a:ln>
          <a:effectLst/>
        </p:spPr>
        <p:txBody>
          <a:bodyPr wrap="square" lIns="0" tIns="0" rIns="0" bIns="0" rtlCol="0" anchor="b">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R="0" lvl="0" indent="0" algn="ctr" defTabSz="685800" fontAlgn="auto">
              <a:lnSpc>
                <a:spcPct val="100000"/>
              </a:lnSpc>
              <a:spcBef>
                <a:spcPts val="0"/>
              </a:spcBef>
              <a:spcAft>
                <a:spcPts val="225"/>
              </a:spcAft>
              <a:buClrTx/>
              <a:buSzTx/>
              <a:buFontTx/>
              <a:buNone/>
              <a:tabLst/>
              <a:defRPr/>
            </a:pPr>
            <a:r>
              <a:rPr lang="en-GB" sz="800" dirty="0">
                <a:solidFill>
                  <a:schemeClr val="tx1">
                    <a:lumMod val="65000"/>
                    <a:lumOff val="35000"/>
                  </a:schemeClr>
                </a:solidFill>
              </a:rPr>
              <a:t>Birth of Idea due to severe flood impacting Pakistan. </a:t>
            </a:r>
            <a:r>
              <a:rPr lang="en-US" sz="800" b="1" dirty="0">
                <a:solidFill>
                  <a:schemeClr val="tx1">
                    <a:lumMod val="65000"/>
                    <a:lumOff val="35000"/>
                  </a:schemeClr>
                </a:solidFill>
              </a:rPr>
              <a:t>Food and Medical parcels </a:t>
            </a:r>
            <a:r>
              <a:rPr lang="en-US" sz="800" dirty="0">
                <a:solidFill>
                  <a:schemeClr val="tx1">
                    <a:lumMod val="65000"/>
                    <a:lumOff val="35000"/>
                  </a:schemeClr>
                </a:solidFill>
              </a:rPr>
              <a:t>sent, and air dropped by the Army</a:t>
            </a:r>
            <a:endParaRPr lang="de-DE" sz="800" dirty="0">
              <a:solidFill>
                <a:schemeClr val="tx1">
                  <a:lumMod val="65000"/>
                  <a:lumOff val="35000"/>
                </a:schemeClr>
              </a:solidFill>
            </a:endParaRPr>
          </a:p>
        </p:txBody>
      </p:sp>
      <p:sp>
        <p:nvSpPr>
          <p:cNvPr id="221" name="Textfeld 107">
            <a:extLst>
              <a:ext uri="{FF2B5EF4-FFF2-40B4-BE49-F238E27FC236}">
                <a16:creationId xmlns:a16="http://schemas.microsoft.com/office/drawing/2014/main" id="{B35A3AF0-E8DB-42A1-A039-BFA64EC4864A}"/>
              </a:ext>
            </a:extLst>
          </p:cNvPr>
          <p:cNvSpPr txBox="1"/>
          <p:nvPr/>
        </p:nvSpPr>
        <p:spPr>
          <a:xfrm>
            <a:off x="1210807" y="2236803"/>
            <a:ext cx="993981" cy="369332"/>
          </a:xfrm>
          <a:prstGeom prst="rect">
            <a:avLst/>
          </a:prstGeom>
          <a:noFill/>
          <a:ln>
            <a:noFill/>
          </a:ln>
          <a:effectLst/>
        </p:spPr>
        <p:txBody>
          <a:bodyPr wrap="square" lIns="0" tIns="0" rIns="0" bIns="0" rtlCol="0" anchor="t">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800">
              <a:spcAft>
                <a:spcPts val="225"/>
              </a:spcAft>
              <a:defRPr/>
            </a:pPr>
            <a:r>
              <a:rPr lang="en-US" sz="800" b="1" dirty="0">
                <a:solidFill>
                  <a:schemeClr val="tx1">
                    <a:lumMod val="65000"/>
                    <a:lumOff val="35000"/>
                  </a:schemeClr>
                </a:solidFill>
              </a:rPr>
              <a:t>9 Families rehoused </a:t>
            </a:r>
            <a:r>
              <a:rPr lang="en-US" sz="800" dirty="0">
                <a:solidFill>
                  <a:schemeClr val="tx1">
                    <a:lumMod val="65000"/>
                    <a:lumOff val="35000"/>
                  </a:schemeClr>
                </a:solidFill>
              </a:rPr>
              <a:t>in flood impacted areas</a:t>
            </a:r>
          </a:p>
        </p:txBody>
      </p:sp>
      <p:cxnSp>
        <p:nvCxnSpPr>
          <p:cNvPr id="250" name="Gerader Verbinder 56">
            <a:extLst>
              <a:ext uri="{FF2B5EF4-FFF2-40B4-BE49-F238E27FC236}">
                <a16:creationId xmlns:a16="http://schemas.microsoft.com/office/drawing/2014/main" id="{A278A346-3813-4755-855F-18D8A2592C01}"/>
              </a:ext>
            </a:extLst>
          </p:cNvPr>
          <p:cNvCxnSpPr>
            <a:cxnSpLocks/>
          </p:cNvCxnSpPr>
          <p:nvPr/>
        </p:nvCxnSpPr>
        <p:spPr>
          <a:xfrm>
            <a:off x="2522302" y="3272980"/>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1" name="Gerader Verbinder 56">
            <a:extLst>
              <a:ext uri="{FF2B5EF4-FFF2-40B4-BE49-F238E27FC236}">
                <a16:creationId xmlns:a16="http://schemas.microsoft.com/office/drawing/2014/main" id="{DB6D717A-F1DE-40A9-8118-E329A9D52F57}"/>
              </a:ext>
            </a:extLst>
          </p:cNvPr>
          <p:cNvCxnSpPr>
            <a:cxnSpLocks/>
          </p:cNvCxnSpPr>
          <p:nvPr/>
        </p:nvCxnSpPr>
        <p:spPr>
          <a:xfrm>
            <a:off x="3313765" y="2604302"/>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2" name="Gerader Verbinder 56">
            <a:extLst>
              <a:ext uri="{FF2B5EF4-FFF2-40B4-BE49-F238E27FC236}">
                <a16:creationId xmlns:a16="http://schemas.microsoft.com/office/drawing/2014/main" id="{D40B59B8-4A9C-4F78-BEC8-D20D9E9E8AB1}"/>
              </a:ext>
            </a:extLst>
          </p:cNvPr>
          <p:cNvCxnSpPr>
            <a:cxnSpLocks/>
          </p:cNvCxnSpPr>
          <p:nvPr/>
        </p:nvCxnSpPr>
        <p:spPr>
          <a:xfrm>
            <a:off x="4093420" y="3276190"/>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53" name="Textfeld 145">
            <a:extLst>
              <a:ext uri="{FF2B5EF4-FFF2-40B4-BE49-F238E27FC236}">
                <a16:creationId xmlns:a16="http://schemas.microsoft.com/office/drawing/2014/main" id="{976A1CEC-87D6-42D3-9BAC-EC0566A23A63}"/>
              </a:ext>
            </a:extLst>
          </p:cNvPr>
          <p:cNvSpPr txBox="1"/>
          <p:nvPr/>
        </p:nvSpPr>
        <p:spPr>
          <a:xfrm>
            <a:off x="3707330" y="2753028"/>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2014/2015</a:t>
            </a:r>
            <a:endParaRPr lang="la-Latn" dirty="0"/>
          </a:p>
        </p:txBody>
      </p:sp>
      <p:sp>
        <p:nvSpPr>
          <p:cNvPr id="254" name="Textfeld 145">
            <a:extLst>
              <a:ext uri="{FF2B5EF4-FFF2-40B4-BE49-F238E27FC236}">
                <a16:creationId xmlns:a16="http://schemas.microsoft.com/office/drawing/2014/main" id="{13D33F30-8378-41BF-A1DE-D4023AE7C8FA}"/>
              </a:ext>
            </a:extLst>
          </p:cNvPr>
          <p:cNvSpPr txBox="1"/>
          <p:nvPr/>
        </p:nvSpPr>
        <p:spPr>
          <a:xfrm>
            <a:off x="2945202" y="3302963"/>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2013</a:t>
            </a:r>
            <a:endParaRPr lang="la-Latn" dirty="0"/>
          </a:p>
        </p:txBody>
      </p:sp>
      <p:sp>
        <p:nvSpPr>
          <p:cNvPr id="255" name="Textfeld 145">
            <a:extLst>
              <a:ext uri="{FF2B5EF4-FFF2-40B4-BE49-F238E27FC236}">
                <a16:creationId xmlns:a16="http://schemas.microsoft.com/office/drawing/2014/main" id="{40BF82F3-6DFD-4700-9760-B58548CEBB4B}"/>
              </a:ext>
            </a:extLst>
          </p:cNvPr>
          <p:cNvSpPr txBox="1"/>
          <p:nvPr/>
        </p:nvSpPr>
        <p:spPr>
          <a:xfrm>
            <a:off x="2141518" y="2775946"/>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2012</a:t>
            </a:r>
            <a:endParaRPr lang="la-Latn" dirty="0"/>
          </a:p>
        </p:txBody>
      </p:sp>
      <p:sp>
        <p:nvSpPr>
          <p:cNvPr id="260" name="Textfeld 145">
            <a:extLst>
              <a:ext uri="{FF2B5EF4-FFF2-40B4-BE49-F238E27FC236}">
                <a16:creationId xmlns:a16="http://schemas.microsoft.com/office/drawing/2014/main" id="{391655BC-3E93-4163-8A33-8CB5A4E73578}"/>
              </a:ext>
            </a:extLst>
          </p:cNvPr>
          <p:cNvSpPr txBox="1"/>
          <p:nvPr/>
        </p:nvSpPr>
        <p:spPr>
          <a:xfrm>
            <a:off x="4511056" y="3304543"/>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2016/2017</a:t>
            </a:r>
            <a:endParaRPr lang="la-Latn" dirty="0"/>
          </a:p>
        </p:txBody>
      </p:sp>
      <p:cxnSp>
        <p:nvCxnSpPr>
          <p:cNvPr id="261" name="Straight Connector 8">
            <a:extLst>
              <a:ext uri="{FF2B5EF4-FFF2-40B4-BE49-F238E27FC236}">
                <a16:creationId xmlns:a16="http://schemas.microsoft.com/office/drawing/2014/main" id="{0C7FDEDC-BEFD-478F-A662-FC8E026920EB}"/>
              </a:ext>
            </a:extLst>
          </p:cNvPr>
          <p:cNvCxnSpPr>
            <a:cxnSpLocks/>
          </p:cNvCxnSpPr>
          <p:nvPr/>
        </p:nvCxnSpPr>
        <p:spPr>
          <a:xfrm>
            <a:off x="1916233" y="3105819"/>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2" name="Textfeld 112">
            <a:extLst>
              <a:ext uri="{FF2B5EF4-FFF2-40B4-BE49-F238E27FC236}">
                <a16:creationId xmlns:a16="http://schemas.microsoft.com/office/drawing/2014/main" id="{48D29315-6F38-4848-919B-B081FE532D51}"/>
              </a:ext>
            </a:extLst>
          </p:cNvPr>
          <p:cNvSpPr txBox="1"/>
          <p:nvPr/>
        </p:nvSpPr>
        <p:spPr>
          <a:xfrm>
            <a:off x="1893353" y="3634856"/>
            <a:ext cx="1245630" cy="518091"/>
          </a:xfrm>
          <a:prstGeom prst="rect">
            <a:avLst/>
          </a:prstGeom>
          <a:noFill/>
          <a:ln>
            <a:noFill/>
          </a:ln>
          <a:effectLst/>
        </p:spPr>
        <p:txBody>
          <a:bodyPr wrap="square" lIns="0" tIns="0" rIns="0" bIns="0" rtlCol="0" anchor="b">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800">
              <a:spcAft>
                <a:spcPts val="225"/>
              </a:spcAft>
              <a:defRPr/>
            </a:pPr>
            <a:r>
              <a:rPr lang="en-US" sz="800" b="1" dirty="0">
                <a:solidFill>
                  <a:schemeClr val="tx1">
                    <a:lumMod val="65000"/>
                    <a:lumOff val="35000"/>
                  </a:schemeClr>
                </a:solidFill>
              </a:rPr>
              <a:t>Measles Vaccination Program </a:t>
            </a:r>
            <a:r>
              <a:rPr lang="en-US" sz="800" dirty="0">
                <a:solidFill>
                  <a:schemeClr val="tx1">
                    <a:lumMod val="65000"/>
                    <a:lumOff val="35000"/>
                  </a:schemeClr>
                </a:solidFill>
              </a:rPr>
              <a:t>supported in Badin, Pakistan </a:t>
            </a:r>
          </a:p>
          <a:p>
            <a:pPr algn="ctr" defTabSz="685800">
              <a:spcAft>
                <a:spcPts val="225"/>
              </a:spcAft>
              <a:defRPr/>
            </a:pPr>
            <a:r>
              <a:rPr lang="en-US" sz="800" dirty="0">
                <a:solidFill>
                  <a:schemeClr val="tx1">
                    <a:lumMod val="65000"/>
                    <a:lumOff val="35000"/>
                  </a:schemeClr>
                </a:solidFill>
              </a:rPr>
              <a:t>(900 children inoculated)</a:t>
            </a:r>
          </a:p>
        </p:txBody>
      </p:sp>
      <p:cxnSp>
        <p:nvCxnSpPr>
          <p:cNvPr id="263" name="Straight Connector 8">
            <a:extLst>
              <a:ext uri="{FF2B5EF4-FFF2-40B4-BE49-F238E27FC236}">
                <a16:creationId xmlns:a16="http://schemas.microsoft.com/office/drawing/2014/main" id="{98027FC4-7044-47F8-9A7D-DB2A0744217A}"/>
              </a:ext>
            </a:extLst>
          </p:cNvPr>
          <p:cNvCxnSpPr>
            <a:cxnSpLocks/>
          </p:cNvCxnSpPr>
          <p:nvPr/>
        </p:nvCxnSpPr>
        <p:spPr>
          <a:xfrm>
            <a:off x="2720631" y="3101694"/>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4" name="Textfeld 115">
            <a:extLst>
              <a:ext uri="{FF2B5EF4-FFF2-40B4-BE49-F238E27FC236}">
                <a16:creationId xmlns:a16="http://schemas.microsoft.com/office/drawing/2014/main" id="{08EDB55A-1070-49EF-B5CA-10E53D148228}"/>
              </a:ext>
            </a:extLst>
          </p:cNvPr>
          <p:cNvSpPr txBox="1"/>
          <p:nvPr/>
        </p:nvSpPr>
        <p:spPr>
          <a:xfrm>
            <a:off x="2645432" y="1827362"/>
            <a:ext cx="1401832" cy="738664"/>
          </a:xfrm>
          <a:prstGeom prst="rect">
            <a:avLst/>
          </a:prstGeom>
          <a:noFill/>
          <a:ln>
            <a:noFill/>
          </a:ln>
          <a:effectLst/>
        </p:spPr>
        <p:txBody>
          <a:bodyPr wrap="square" lIns="0" tIns="0" rIns="0" bIns="0" rtlCol="0" anchor="t">
            <a:spAutoFit/>
          </a:bodyPr>
          <a:lstStyle>
            <a:defPPr>
              <a:defRPr lang="x-none"/>
            </a:defPPr>
            <a:lvl1pPr marR="0" lvl="0" indent="0" algn="ctr" defTabSz="914377" fontAlgn="auto">
              <a:lnSpc>
                <a:spcPct val="100000"/>
              </a:lnSpc>
              <a:spcBef>
                <a:spcPts val="0"/>
              </a:spcBef>
              <a:spcAft>
                <a:spcPts val="0"/>
              </a:spcAft>
              <a:buClrTx/>
              <a:buSzTx/>
              <a:buFontTx/>
              <a:buNone/>
              <a:tabLst/>
              <a:defRPr kumimoji="0" sz="1000" b="0" i="0" u="none" strike="noStrike" cap="none" spc="0" normalizeH="0" baseline="0">
                <a:ln>
                  <a:noFill/>
                </a:ln>
                <a:solidFill>
                  <a:srgbClr val="4D4E53"/>
                </a:solidFill>
                <a:effectLst/>
                <a:uLnTx/>
                <a:uFillTx/>
                <a:latin typeface="Arial"/>
                <a:cs typeface="Aria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sz="800" dirty="0">
                <a:solidFill>
                  <a:schemeClr val="tx1">
                    <a:lumMod val="65000"/>
                    <a:lumOff val="35000"/>
                  </a:schemeClr>
                </a:solidFill>
                <a:latin typeface="+mn-lt"/>
                <a:cs typeface="+mn-cs"/>
              </a:rPr>
              <a:t>Donation of </a:t>
            </a:r>
            <a:r>
              <a:rPr lang="en-US" sz="800" b="1" dirty="0">
                <a:solidFill>
                  <a:schemeClr val="tx1">
                    <a:lumMod val="65000"/>
                    <a:lumOff val="35000"/>
                  </a:schemeClr>
                </a:solidFill>
                <a:latin typeface="+mn-lt"/>
                <a:cs typeface="+mn-cs"/>
              </a:rPr>
              <a:t>medical equipmen</a:t>
            </a:r>
            <a:r>
              <a:rPr lang="en-US" sz="800" dirty="0">
                <a:solidFill>
                  <a:schemeClr val="tx1">
                    <a:lumMod val="65000"/>
                    <a:lumOff val="35000"/>
                  </a:schemeClr>
                </a:solidFill>
                <a:latin typeface="+mn-lt"/>
                <a:cs typeface="+mn-cs"/>
              </a:rPr>
              <a:t>t to local hospitals and </a:t>
            </a:r>
          </a:p>
          <a:p>
            <a:r>
              <a:rPr lang="en-US" sz="800" b="1" dirty="0">
                <a:solidFill>
                  <a:schemeClr val="tx1">
                    <a:lumMod val="65000"/>
                    <a:lumOff val="35000"/>
                  </a:schemeClr>
                </a:solidFill>
                <a:latin typeface="+mn-lt"/>
                <a:cs typeface="+mn-cs"/>
              </a:rPr>
              <a:t>work equipment</a:t>
            </a:r>
          </a:p>
          <a:p>
            <a:r>
              <a:rPr lang="en-US" sz="800" dirty="0">
                <a:solidFill>
                  <a:schemeClr val="tx1">
                    <a:lumMod val="65000"/>
                    <a:lumOff val="35000"/>
                  </a:schemeClr>
                </a:solidFill>
                <a:latin typeface="+mn-lt"/>
                <a:cs typeface="+mn-cs"/>
              </a:rPr>
              <a:t> to local woman small business owners </a:t>
            </a:r>
          </a:p>
        </p:txBody>
      </p:sp>
      <p:sp>
        <p:nvSpPr>
          <p:cNvPr id="265" name="Textfeld 118">
            <a:extLst>
              <a:ext uri="{FF2B5EF4-FFF2-40B4-BE49-F238E27FC236}">
                <a16:creationId xmlns:a16="http://schemas.microsoft.com/office/drawing/2014/main" id="{1D328408-EB5F-45A6-8BA9-645DA6B48AEC}"/>
              </a:ext>
            </a:extLst>
          </p:cNvPr>
          <p:cNvSpPr txBox="1"/>
          <p:nvPr/>
        </p:nvSpPr>
        <p:spPr>
          <a:xfrm>
            <a:off x="3604860" y="3631617"/>
            <a:ext cx="970356" cy="369332"/>
          </a:xfrm>
          <a:prstGeom prst="rect">
            <a:avLst/>
          </a:prstGeom>
          <a:noFill/>
          <a:ln>
            <a:noFill/>
          </a:ln>
          <a:effectLst/>
        </p:spPr>
        <p:txBody>
          <a:bodyPr wrap="square" lIns="0" tIns="0" rIns="0" bIns="0" rtlCol="0" anchor="t">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R="0" lvl="0" indent="0" algn="ctr" defTabSz="685800" fontAlgn="auto">
              <a:lnSpc>
                <a:spcPct val="100000"/>
              </a:lnSpc>
              <a:spcBef>
                <a:spcPts val="0"/>
              </a:spcBef>
              <a:spcAft>
                <a:spcPts val="225"/>
              </a:spcAft>
              <a:buClrTx/>
              <a:buSzTx/>
              <a:buFontTx/>
              <a:buNone/>
              <a:tabLst/>
              <a:defRPr/>
            </a:pPr>
            <a:r>
              <a:rPr lang="en-US" sz="800" b="1" dirty="0">
                <a:solidFill>
                  <a:schemeClr val="tx1">
                    <a:lumMod val="65000"/>
                    <a:lumOff val="35000"/>
                  </a:schemeClr>
                </a:solidFill>
              </a:rPr>
              <a:t>Sponsoring of teachers </a:t>
            </a:r>
            <a:r>
              <a:rPr lang="en-US" sz="800" dirty="0">
                <a:solidFill>
                  <a:schemeClr val="tx1">
                    <a:lumMod val="65000"/>
                    <a:lumOff val="35000"/>
                  </a:schemeClr>
                </a:solidFill>
              </a:rPr>
              <a:t>in TCS run schools in Karachi</a:t>
            </a:r>
          </a:p>
        </p:txBody>
      </p:sp>
      <p:sp>
        <p:nvSpPr>
          <p:cNvPr id="266" name="TextBox 265">
            <a:extLst>
              <a:ext uri="{FF2B5EF4-FFF2-40B4-BE49-F238E27FC236}">
                <a16:creationId xmlns:a16="http://schemas.microsoft.com/office/drawing/2014/main" id="{57CA8D6B-F4F0-4BFC-BC86-736D3D7AA00C}"/>
              </a:ext>
            </a:extLst>
          </p:cNvPr>
          <p:cNvSpPr txBox="1"/>
          <p:nvPr/>
        </p:nvSpPr>
        <p:spPr>
          <a:xfrm>
            <a:off x="4283581" y="1846100"/>
            <a:ext cx="1325777" cy="738664"/>
          </a:xfrm>
          <a:prstGeom prst="rect">
            <a:avLst/>
          </a:prstGeom>
          <a:noFill/>
          <a:ln>
            <a:noFill/>
          </a:ln>
          <a:effectLst/>
        </p:spPr>
        <p:txBody>
          <a:bodyPr wrap="square" lIns="0" tIns="0" rIns="0" bIns="0" rtlCol="0" anchor="t">
            <a:spAutoFit/>
          </a:bodyPr>
          <a:lstStyle>
            <a:defPPr>
              <a:defRPr lang="x-none"/>
            </a:defPPr>
            <a:lvl1pPr marR="0" lvl="0" indent="0" algn="ctr" defTabSz="914377" fontAlgn="auto">
              <a:lnSpc>
                <a:spcPct val="100000"/>
              </a:lnSpc>
              <a:spcBef>
                <a:spcPts val="0"/>
              </a:spcBef>
              <a:spcAft>
                <a:spcPts val="0"/>
              </a:spcAft>
              <a:buClrTx/>
              <a:buSzTx/>
              <a:buFontTx/>
              <a:buNone/>
              <a:tabLst/>
              <a:defRPr kumimoji="0" sz="1000" b="0" i="0" u="none" strike="noStrike" cap="none" spc="0" normalizeH="0" baseline="0">
                <a:ln>
                  <a:noFill/>
                </a:ln>
                <a:solidFill>
                  <a:srgbClr val="4D4E53"/>
                </a:solidFill>
                <a:effectLst/>
                <a:uLnTx/>
                <a:uFillTx/>
                <a:latin typeface="Arial"/>
                <a:cs typeface="Aria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sz="800" dirty="0"/>
              <a:t>Idea to have one substantial project to focus our efforts and make a bigger contribution to society</a:t>
            </a:r>
          </a:p>
          <a:p>
            <a:r>
              <a:rPr lang="en-US" sz="800" b="1" dirty="0"/>
              <a:t>Ujala School opened in October 2017</a:t>
            </a:r>
            <a:endParaRPr lang="de-DE" sz="800" b="1" dirty="0"/>
          </a:p>
        </p:txBody>
      </p:sp>
      <p:cxnSp>
        <p:nvCxnSpPr>
          <p:cNvPr id="267" name="Straight Connector 8">
            <a:extLst>
              <a:ext uri="{FF2B5EF4-FFF2-40B4-BE49-F238E27FC236}">
                <a16:creationId xmlns:a16="http://schemas.microsoft.com/office/drawing/2014/main" id="{49630323-A43E-4459-A401-519F9093DFD4}"/>
              </a:ext>
            </a:extLst>
          </p:cNvPr>
          <p:cNvCxnSpPr>
            <a:cxnSpLocks/>
          </p:cNvCxnSpPr>
          <p:nvPr/>
        </p:nvCxnSpPr>
        <p:spPr>
          <a:xfrm>
            <a:off x="3505649" y="3097366"/>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8" name="Straight Connector 8">
            <a:extLst>
              <a:ext uri="{FF2B5EF4-FFF2-40B4-BE49-F238E27FC236}">
                <a16:creationId xmlns:a16="http://schemas.microsoft.com/office/drawing/2014/main" id="{2B4ACD3C-7983-4B73-814C-555F82AF2A97}"/>
              </a:ext>
            </a:extLst>
          </p:cNvPr>
          <p:cNvCxnSpPr>
            <a:cxnSpLocks/>
          </p:cNvCxnSpPr>
          <p:nvPr/>
        </p:nvCxnSpPr>
        <p:spPr>
          <a:xfrm>
            <a:off x="4283581" y="3095997"/>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9" name="Gerader Verbinder 56">
            <a:extLst>
              <a:ext uri="{FF2B5EF4-FFF2-40B4-BE49-F238E27FC236}">
                <a16:creationId xmlns:a16="http://schemas.microsoft.com/office/drawing/2014/main" id="{45832EFC-D8A6-43DB-B696-7C40D914E970}"/>
              </a:ext>
            </a:extLst>
          </p:cNvPr>
          <p:cNvCxnSpPr>
            <a:cxnSpLocks/>
          </p:cNvCxnSpPr>
          <p:nvPr/>
        </p:nvCxnSpPr>
        <p:spPr>
          <a:xfrm>
            <a:off x="4886129" y="2624273"/>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70" name="Gruppieren 77">
            <a:extLst>
              <a:ext uri="{FF2B5EF4-FFF2-40B4-BE49-F238E27FC236}">
                <a16:creationId xmlns:a16="http://schemas.microsoft.com/office/drawing/2014/main" id="{6858BF4F-0B0C-42C1-ABF5-9E146C32E641}"/>
              </a:ext>
            </a:extLst>
          </p:cNvPr>
          <p:cNvGrpSpPr/>
          <p:nvPr/>
        </p:nvGrpSpPr>
        <p:grpSpPr>
          <a:xfrm>
            <a:off x="6314153" y="2927702"/>
            <a:ext cx="287986" cy="287986"/>
            <a:chOff x="2229311" y="3633285"/>
            <a:chExt cx="407174" cy="407174"/>
          </a:xfrm>
          <a:solidFill>
            <a:schemeClr val="bg1"/>
          </a:solidFill>
        </p:grpSpPr>
        <p:sp>
          <p:nvSpPr>
            <p:cNvPr id="271" name="Ellipse 78">
              <a:extLst>
                <a:ext uri="{FF2B5EF4-FFF2-40B4-BE49-F238E27FC236}">
                  <a16:creationId xmlns:a16="http://schemas.microsoft.com/office/drawing/2014/main" id="{424FE52E-7299-4120-9483-2EE81345375E}"/>
                </a:ext>
              </a:extLst>
            </p:cNvPr>
            <p:cNvSpPr/>
            <p:nvPr/>
          </p:nvSpPr>
          <p:spPr>
            <a:xfrm>
              <a:off x="2229311" y="3633285"/>
              <a:ext cx="407174" cy="407174"/>
            </a:xfrm>
            <a:prstGeom prst="ellipse">
              <a:avLst/>
            </a:prstGeom>
            <a:solidFill>
              <a:srgbClr val="00E266"/>
            </a:solidFill>
            <a:ln w="9525">
              <a:solidFill>
                <a:srgbClr val="00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272" name="Ellipse 79">
              <a:extLst>
                <a:ext uri="{FF2B5EF4-FFF2-40B4-BE49-F238E27FC236}">
                  <a16:creationId xmlns:a16="http://schemas.microsoft.com/office/drawing/2014/main" id="{E4C61EEC-28FF-4002-A3A2-8ABCACB5F345}"/>
                </a:ext>
              </a:extLst>
            </p:cNvPr>
            <p:cNvSpPr/>
            <p:nvPr/>
          </p:nvSpPr>
          <p:spPr>
            <a:xfrm>
              <a:off x="2355021" y="3758995"/>
              <a:ext cx="155754" cy="155754"/>
            </a:xfrm>
            <a:prstGeom prst="ellipse">
              <a:avLst/>
            </a:prstGeom>
            <a:grpFill/>
            <a:ln w="9525">
              <a:solidFill>
                <a:srgbClr val="00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cxnSp>
        <p:nvCxnSpPr>
          <p:cNvPr id="273" name="Gerader Verbinder 56">
            <a:extLst>
              <a:ext uri="{FF2B5EF4-FFF2-40B4-BE49-F238E27FC236}">
                <a16:creationId xmlns:a16="http://schemas.microsoft.com/office/drawing/2014/main" id="{9BB38BD6-90D8-4827-9404-0903BC5CB2EB}"/>
              </a:ext>
            </a:extLst>
          </p:cNvPr>
          <p:cNvCxnSpPr>
            <a:cxnSpLocks/>
          </p:cNvCxnSpPr>
          <p:nvPr/>
        </p:nvCxnSpPr>
        <p:spPr>
          <a:xfrm>
            <a:off x="5652277" y="3273398"/>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74" name="Textfeld 118">
            <a:extLst>
              <a:ext uri="{FF2B5EF4-FFF2-40B4-BE49-F238E27FC236}">
                <a16:creationId xmlns:a16="http://schemas.microsoft.com/office/drawing/2014/main" id="{CC3628F3-DD25-402D-B421-A2C920466A11}"/>
              </a:ext>
            </a:extLst>
          </p:cNvPr>
          <p:cNvSpPr txBox="1"/>
          <p:nvPr/>
        </p:nvSpPr>
        <p:spPr>
          <a:xfrm>
            <a:off x="5163717" y="3628825"/>
            <a:ext cx="970356" cy="738664"/>
          </a:xfrm>
          <a:prstGeom prst="rect">
            <a:avLst/>
          </a:prstGeom>
          <a:noFill/>
          <a:ln>
            <a:noFill/>
          </a:ln>
          <a:effectLst/>
        </p:spPr>
        <p:txBody>
          <a:bodyPr wrap="square" lIns="0" tIns="0" rIns="0" bIns="0" rtlCol="0" anchor="t">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R="0" lvl="0" indent="0" algn="ctr" defTabSz="685800" fontAlgn="auto">
              <a:lnSpc>
                <a:spcPct val="100000"/>
              </a:lnSpc>
              <a:spcBef>
                <a:spcPts val="0"/>
              </a:spcBef>
              <a:spcAft>
                <a:spcPts val="225"/>
              </a:spcAft>
              <a:buClrTx/>
              <a:buSzTx/>
              <a:buFontTx/>
              <a:buNone/>
              <a:tabLst/>
              <a:defRPr/>
            </a:pPr>
            <a:r>
              <a:rPr lang="en-US" sz="800" b="1" dirty="0">
                <a:solidFill>
                  <a:schemeClr val="tx1">
                    <a:lumMod val="65000"/>
                    <a:lumOff val="35000"/>
                  </a:schemeClr>
                </a:solidFill>
              </a:rPr>
              <a:t>Plot purchased to upscale </a:t>
            </a:r>
            <a:r>
              <a:rPr lang="en-US" sz="800" b="1" dirty="0" err="1">
                <a:solidFill>
                  <a:schemeClr val="tx1">
                    <a:lumMod val="65000"/>
                    <a:lumOff val="35000"/>
                  </a:schemeClr>
                </a:solidFill>
              </a:rPr>
              <a:t>Ujala</a:t>
            </a:r>
            <a:r>
              <a:rPr lang="en-US" sz="800" b="1" dirty="0">
                <a:solidFill>
                  <a:schemeClr val="tx1">
                    <a:lumMod val="65000"/>
                    <a:lumOff val="35000"/>
                  </a:schemeClr>
                </a:solidFill>
              </a:rPr>
              <a:t> School</a:t>
            </a:r>
            <a:r>
              <a:rPr lang="en-US" sz="800" dirty="0">
                <a:solidFill>
                  <a:schemeClr val="tx1">
                    <a:lumMod val="65000"/>
                    <a:lumOff val="35000"/>
                  </a:schemeClr>
                </a:solidFill>
              </a:rPr>
              <a:t>: Project to have a purpose-built &amp; green school building</a:t>
            </a:r>
          </a:p>
        </p:txBody>
      </p:sp>
      <p:cxnSp>
        <p:nvCxnSpPr>
          <p:cNvPr id="275" name="Straight Connector 8">
            <a:extLst>
              <a:ext uri="{FF2B5EF4-FFF2-40B4-BE49-F238E27FC236}">
                <a16:creationId xmlns:a16="http://schemas.microsoft.com/office/drawing/2014/main" id="{B7A89C28-BED2-4BCA-93C4-05451D6D2E4C}"/>
              </a:ext>
            </a:extLst>
          </p:cNvPr>
          <p:cNvCxnSpPr>
            <a:cxnSpLocks/>
          </p:cNvCxnSpPr>
          <p:nvPr/>
        </p:nvCxnSpPr>
        <p:spPr>
          <a:xfrm>
            <a:off x="5064506" y="3089319"/>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Textfeld 145">
            <a:extLst>
              <a:ext uri="{FF2B5EF4-FFF2-40B4-BE49-F238E27FC236}">
                <a16:creationId xmlns:a16="http://schemas.microsoft.com/office/drawing/2014/main" id="{EA9BC067-5889-431F-B238-071448A22F49}"/>
              </a:ext>
            </a:extLst>
          </p:cNvPr>
          <p:cNvSpPr txBox="1"/>
          <p:nvPr/>
        </p:nvSpPr>
        <p:spPr>
          <a:xfrm>
            <a:off x="5276730" y="2753028"/>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Feb 2023</a:t>
            </a:r>
            <a:endParaRPr lang="la-Latn" dirty="0"/>
          </a:p>
        </p:txBody>
      </p:sp>
      <p:sp>
        <p:nvSpPr>
          <p:cNvPr id="66" name="Rechteck 305">
            <a:extLst>
              <a:ext uri="{FF2B5EF4-FFF2-40B4-BE49-F238E27FC236}">
                <a16:creationId xmlns:a16="http://schemas.microsoft.com/office/drawing/2014/main" id="{9283FD04-008D-41D6-9191-7A2AE7013641}"/>
              </a:ext>
            </a:extLst>
          </p:cNvPr>
          <p:cNvSpPr>
            <a:spLocks/>
          </p:cNvSpPr>
          <p:nvPr/>
        </p:nvSpPr>
        <p:spPr>
          <a:xfrm>
            <a:off x="7451833" y="4211615"/>
            <a:ext cx="1311108" cy="257504"/>
          </a:xfrm>
          <a:prstGeom prst="rect">
            <a:avLst/>
          </a:prstGeom>
          <a:solidFill>
            <a:sysClr val="window" lastClr="FFFFFF">
              <a:alpha val="15000"/>
            </a:sysClr>
          </a:solidFill>
          <a:ln w="6350" cap="flat" cmpd="sng" algn="ctr">
            <a:solidFill>
              <a:schemeClr val="accent1"/>
            </a:solidFill>
            <a:prstDash val="solid"/>
            <a:miter lim="800000"/>
          </a:ln>
          <a:effectLst/>
        </p:spPr>
        <p:txBody>
          <a:bodyPr lIns="72000" tIns="62400" rIns="72000" bIns="62400" rtlCol="0" anchor="ctr" anchorCtr="0"/>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lnSpc>
                <a:spcPct val="110000"/>
              </a:lnSpc>
            </a:pPr>
            <a:r>
              <a:rPr lang="en-US" sz="700" dirty="0">
                <a:solidFill>
                  <a:srgbClr val="4D4E53"/>
                </a:solidFill>
                <a:latin typeface="Arial"/>
                <a:cs typeface="Arial"/>
              </a:rPr>
              <a:t>Over 500 individual donors since the beginning</a:t>
            </a:r>
            <a:endParaRPr lang="la-Latn" sz="700" dirty="0">
              <a:solidFill>
                <a:srgbClr val="4D4E53"/>
              </a:solidFill>
              <a:latin typeface="Arial"/>
              <a:cs typeface="Arial"/>
            </a:endParaRPr>
          </a:p>
        </p:txBody>
      </p:sp>
      <p:sp>
        <p:nvSpPr>
          <p:cNvPr id="4" name="Textfeld 145">
            <a:extLst>
              <a:ext uri="{FF2B5EF4-FFF2-40B4-BE49-F238E27FC236}">
                <a16:creationId xmlns:a16="http://schemas.microsoft.com/office/drawing/2014/main" id="{A5ECBC74-04D5-FB5B-82DC-F5D768633A7D}"/>
              </a:ext>
            </a:extLst>
          </p:cNvPr>
          <p:cNvSpPr txBox="1"/>
          <p:nvPr/>
        </p:nvSpPr>
        <p:spPr>
          <a:xfrm>
            <a:off x="6083496" y="3282468"/>
            <a:ext cx="749300" cy="153888"/>
          </a:xfrm>
          <a:prstGeom prst="rect">
            <a:avLst/>
          </a:prstGeom>
          <a:noFill/>
          <a:ln>
            <a:noFill/>
          </a:ln>
          <a:effectLst/>
        </p:spPr>
        <p:txBody>
          <a:bodyPr wrap="square" lIns="0" tIns="0" rIns="0" bIns="0" rtlCol="0" anchor="b">
            <a:spAutoFit/>
          </a:bodyPr>
          <a:lstStyle>
            <a:defPPr>
              <a:defRPr lang="x-none"/>
            </a:defPPr>
            <a:lvl1pPr algn="ctr" defTabSz="914377">
              <a:defRPr sz="1000">
                <a:solidFill>
                  <a:schemeClr val="bg2"/>
                </a:solidFill>
              </a:defRPr>
            </a:lvl1pPr>
            <a:lvl2pPr marL="457189" defTabSz="914377">
              <a:defRPr sz="1800"/>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US" dirty="0"/>
              <a:t>Today</a:t>
            </a:r>
            <a:endParaRPr lang="la-Latn" dirty="0"/>
          </a:p>
        </p:txBody>
      </p:sp>
      <p:grpSp>
        <p:nvGrpSpPr>
          <p:cNvPr id="6" name="Gruppieren 7">
            <a:extLst>
              <a:ext uri="{FF2B5EF4-FFF2-40B4-BE49-F238E27FC236}">
                <a16:creationId xmlns:a16="http://schemas.microsoft.com/office/drawing/2014/main" id="{637BEA62-0B7F-D1ED-7BC2-DDE540A94FAB}"/>
              </a:ext>
            </a:extLst>
          </p:cNvPr>
          <p:cNvGrpSpPr/>
          <p:nvPr/>
        </p:nvGrpSpPr>
        <p:grpSpPr>
          <a:xfrm>
            <a:off x="5505818" y="2934384"/>
            <a:ext cx="287986" cy="287986"/>
            <a:chOff x="2229311" y="3633285"/>
            <a:chExt cx="407174" cy="407174"/>
          </a:xfrm>
          <a:solidFill>
            <a:schemeClr val="accent6">
              <a:lumMod val="20000"/>
              <a:lumOff val="80000"/>
            </a:schemeClr>
          </a:solidFill>
        </p:grpSpPr>
        <p:sp>
          <p:nvSpPr>
            <p:cNvPr id="9" name="Ellipse 5">
              <a:extLst>
                <a:ext uri="{FF2B5EF4-FFF2-40B4-BE49-F238E27FC236}">
                  <a16:creationId xmlns:a16="http://schemas.microsoft.com/office/drawing/2014/main" id="{6BBF09E1-EAB9-F449-7999-AEFAA61C199B}"/>
                </a:ext>
              </a:extLst>
            </p:cNvPr>
            <p:cNvSpPr/>
            <p:nvPr/>
          </p:nvSpPr>
          <p:spPr>
            <a:xfrm>
              <a:off x="2229311" y="3633285"/>
              <a:ext cx="407174" cy="407174"/>
            </a:xfrm>
            <a:prstGeom prst="ellipse">
              <a:avLst/>
            </a:prstGeom>
            <a:grp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sp>
          <p:nvSpPr>
            <p:cNvPr id="10" name="Ellipse 6">
              <a:extLst>
                <a:ext uri="{FF2B5EF4-FFF2-40B4-BE49-F238E27FC236}">
                  <a16:creationId xmlns:a16="http://schemas.microsoft.com/office/drawing/2014/main" id="{C83A0DB7-C04C-E83E-1DBC-2514C13E07B7}"/>
                </a:ext>
              </a:extLst>
            </p:cNvPr>
            <p:cNvSpPr/>
            <p:nvPr/>
          </p:nvSpPr>
          <p:spPr>
            <a:xfrm>
              <a:off x="2355021" y="3758995"/>
              <a:ext cx="155754" cy="155754"/>
            </a:xfrm>
            <a:prstGeom prst="ellipse">
              <a:avLst/>
            </a:prstGeom>
            <a:solidFill>
              <a:schemeClr val="bg1"/>
            </a:solidFill>
            <a:ln w="95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de-DE" sz="1400">
                <a:solidFill>
                  <a:schemeClr val="bg1"/>
                </a:solidFill>
              </a:endParaRPr>
            </a:p>
          </p:txBody>
        </p:sp>
      </p:grpSp>
      <p:cxnSp>
        <p:nvCxnSpPr>
          <p:cNvPr id="11" name="Straight Connector 8">
            <a:extLst>
              <a:ext uri="{FF2B5EF4-FFF2-40B4-BE49-F238E27FC236}">
                <a16:creationId xmlns:a16="http://schemas.microsoft.com/office/drawing/2014/main" id="{9072DDB1-8852-F3C3-813C-C644B332FE61}"/>
              </a:ext>
            </a:extLst>
          </p:cNvPr>
          <p:cNvCxnSpPr>
            <a:cxnSpLocks/>
          </p:cNvCxnSpPr>
          <p:nvPr/>
        </p:nvCxnSpPr>
        <p:spPr>
          <a:xfrm>
            <a:off x="5833048" y="3083303"/>
            <a:ext cx="418352" cy="0"/>
          </a:xfrm>
          <a:prstGeom prst="line">
            <a:avLst/>
          </a:prstGeom>
          <a:ln w="12700" cap="rnd">
            <a:solidFill>
              <a:schemeClr val="bg1">
                <a:lumMod val="85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07">
            <a:extLst>
              <a:ext uri="{FF2B5EF4-FFF2-40B4-BE49-F238E27FC236}">
                <a16:creationId xmlns:a16="http://schemas.microsoft.com/office/drawing/2014/main" id="{3119053A-1913-05ED-F1EB-8D88C3560734}"/>
              </a:ext>
            </a:extLst>
          </p:cNvPr>
          <p:cNvSpPr txBox="1"/>
          <p:nvPr/>
        </p:nvSpPr>
        <p:spPr>
          <a:xfrm>
            <a:off x="5954718" y="2179373"/>
            <a:ext cx="993981" cy="369332"/>
          </a:xfrm>
          <a:prstGeom prst="rect">
            <a:avLst/>
          </a:prstGeom>
          <a:noFill/>
          <a:ln>
            <a:noFill/>
          </a:ln>
          <a:effectLst/>
        </p:spPr>
        <p:txBody>
          <a:bodyPr wrap="square" lIns="0" tIns="0" rIns="0" bIns="0" rtlCol="0" anchor="t">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800">
              <a:spcAft>
                <a:spcPts val="225"/>
              </a:spcAft>
              <a:defRPr/>
            </a:pPr>
            <a:r>
              <a:rPr lang="en-US" sz="800" b="1" dirty="0">
                <a:solidFill>
                  <a:schemeClr val="tx1">
                    <a:lumMod val="65000"/>
                    <a:lumOff val="35000"/>
                  </a:schemeClr>
                </a:solidFill>
              </a:rPr>
              <a:t>Fundraising efforts to complete school building</a:t>
            </a:r>
          </a:p>
        </p:txBody>
      </p:sp>
      <p:cxnSp>
        <p:nvCxnSpPr>
          <p:cNvPr id="17" name="Gerader Verbinder 56">
            <a:extLst>
              <a:ext uri="{FF2B5EF4-FFF2-40B4-BE49-F238E27FC236}">
                <a16:creationId xmlns:a16="http://schemas.microsoft.com/office/drawing/2014/main" id="{31B40D72-E4AF-834B-A3B2-DF8EE8880B8F}"/>
              </a:ext>
            </a:extLst>
          </p:cNvPr>
          <p:cNvCxnSpPr>
            <a:cxnSpLocks/>
          </p:cNvCxnSpPr>
          <p:nvPr/>
        </p:nvCxnSpPr>
        <p:spPr>
          <a:xfrm>
            <a:off x="6451709" y="2614086"/>
            <a:ext cx="0" cy="288000"/>
          </a:xfrm>
          <a:prstGeom prst="line">
            <a:avLst/>
          </a:prstGeom>
          <a:ln w="6350" cap="rnd">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39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C700BA5-AF13-49BA-9B3F-580F2D436FDB}"/>
              </a:ext>
            </a:extLst>
          </p:cNvPr>
          <p:cNvGraphicFramePr>
            <a:graphicFrameLocks noChangeAspect="1"/>
          </p:cNvGraphicFramePr>
          <p:nvPr>
            <p:custDataLst>
              <p:tags r:id="rId1"/>
            </p:custDataLst>
            <p:extLst>
              <p:ext uri="{D42A27DB-BD31-4B8C-83A1-F6EECF244321}">
                <p14:modId xmlns:p14="http://schemas.microsoft.com/office/powerpoint/2010/main" val="2019706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BC700BA5-AF13-49BA-9B3F-580F2D436F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172" name="Picture 4">
            <a:extLst>
              <a:ext uri="{FF2B5EF4-FFF2-40B4-BE49-F238E27FC236}">
                <a16:creationId xmlns:a16="http://schemas.microsoft.com/office/drawing/2014/main" id="{68B8FB42-29BF-4810-ACE8-A909710F2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577" y="2018387"/>
            <a:ext cx="1371600" cy="18954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F24AFD-2725-44D8-A24C-9A23CCEEC232}"/>
              </a:ext>
            </a:extLst>
          </p:cNvPr>
          <p:cNvSpPr>
            <a:spLocks noGrp="1"/>
          </p:cNvSpPr>
          <p:nvPr>
            <p:ph type="sldNum" sz="quarter" idx="11"/>
          </p:nvPr>
        </p:nvSpPr>
        <p:spPr/>
        <p:txBody>
          <a:bodyPr/>
          <a:lstStyle/>
          <a:p>
            <a:fld id="{D56DB8AA-803C-49D2-90AA-1140CE72DCD7}" type="slidenum">
              <a:rPr lang="de-DE" smtClean="0"/>
              <a:pPr/>
              <a:t>3</a:t>
            </a:fld>
            <a:endParaRPr lang="de-DE" dirty="0"/>
          </a:p>
        </p:txBody>
      </p:sp>
      <p:sp>
        <p:nvSpPr>
          <p:cNvPr id="4" name="Footer Placeholder 3">
            <a:extLst>
              <a:ext uri="{FF2B5EF4-FFF2-40B4-BE49-F238E27FC236}">
                <a16:creationId xmlns:a16="http://schemas.microsoft.com/office/drawing/2014/main" id="{E9B1C4C6-D133-4772-9F2C-22EB305F0341}"/>
              </a:ext>
            </a:extLst>
          </p:cNvPr>
          <p:cNvSpPr>
            <a:spLocks noGrp="1"/>
          </p:cNvSpPr>
          <p:nvPr>
            <p:ph type="ftr" sz="quarter" idx="12"/>
          </p:nvPr>
        </p:nvSpPr>
        <p:spPr/>
        <p:txBody>
          <a:bodyPr/>
          <a:lstStyle/>
          <a:p>
            <a:r>
              <a:rPr lang="en-US"/>
              <a:t>Grant application</a:t>
            </a:r>
            <a:endParaRPr lang="de-DE" dirty="0"/>
          </a:p>
        </p:txBody>
      </p:sp>
      <p:sp>
        <p:nvSpPr>
          <p:cNvPr id="9" name="Title 8">
            <a:extLst>
              <a:ext uri="{FF2B5EF4-FFF2-40B4-BE49-F238E27FC236}">
                <a16:creationId xmlns:a16="http://schemas.microsoft.com/office/drawing/2014/main" id="{7B1AC88F-FBEA-47D2-AB3E-D58145D12998}"/>
              </a:ext>
            </a:extLst>
          </p:cNvPr>
          <p:cNvSpPr>
            <a:spLocks noGrp="1"/>
          </p:cNvSpPr>
          <p:nvPr>
            <p:ph type="title"/>
          </p:nvPr>
        </p:nvSpPr>
        <p:spPr>
          <a:xfrm>
            <a:off x="306000" y="306000"/>
            <a:ext cx="6364515" cy="612000"/>
          </a:xfrm>
        </p:spPr>
        <p:txBody>
          <a:bodyPr vert="horz" lIns="0" tIns="0" rIns="0" bIns="0" rtlCol="0" anchor="t" anchorCtr="0">
            <a:noAutofit/>
          </a:bodyPr>
          <a:lstStyle/>
          <a:p>
            <a:r>
              <a:rPr lang="en-GB" sz="1800" dirty="0">
                <a:solidFill>
                  <a:schemeClr val="bg2"/>
                </a:solidFill>
              </a:rPr>
              <a:t>Ujala School celebrated its 5th anniversary in October 2022- with 60 pupils and 10 full-time staff</a:t>
            </a:r>
          </a:p>
        </p:txBody>
      </p:sp>
      <p:sp>
        <p:nvSpPr>
          <p:cNvPr id="50" name="Content Placeholder 49">
            <a:extLst>
              <a:ext uri="{FF2B5EF4-FFF2-40B4-BE49-F238E27FC236}">
                <a16:creationId xmlns:a16="http://schemas.microsoft.com/office/drawing/2014/main" id="{F29681FB-1F81-4FD7-B428-DC1169CEDE26}"/>
              </a:ext>
            </a:extLst>
          </p:cNvPr>
          <p:cNvSpPr>
            <a:spLocks noGrp="1"/>
          </p:cNvSpPr>
          <p:nvPr>
            <p:ph sz="quarter" idx="13"/>
          </p:nvPr>
        </p:nvSpPr>
        <p:spPr>
          <a:xfrm>
            <a:off x="306000" y="1341521"/>
            <a:ext cx="2772000" cy="3219344"/>
          </a:xfrm>
        </p:spPr>
        <p:txBody>
          <a:bodyPr/>
          <a:lstStyle/>
          <a:p>
            <a:pPr marL="0" indent="0" algn="just">
              <a:lnSpc>
                <a:spcPct val="100000"/>
              </a:lnSpc>
              <a:spcAft>
                <a:spcPts val="0"/>
              </a:spcAft>
              <a:buNone/>
            </a:pPr>
            <a:r>
              <a:rPr lang="en-US" sz="800" dirty="0"/>
              <a:t>Ujala Primary School was built on the following </a:t>
            </a:r>
            <a:r>
              <a:rPr lang="en-US" sz="800" b="1" dirty="0"/>
              <a:t>principles</a:t>
            </a:r>
            <a:r>
              <a:rPr lang="en-US" sz="800" dirty="0"/>
              <a:t>:</a:t>
            </a:r>
          </a:p>
          <a:p>
            <a:pPr marL="0" indent="0" algn="just">
              <a:lnSpc>
                <a:spcPct val="100000"/>
              </a:lnSpc>
              <a:spcAft>
                <a:spcPts val="0"/>
              </a:spcAft>
              <a:buNone/>
            </a:pPr>
            <a:endParaRPr lang="en-US" sz="800" dirty="0"/>
          </a:p>
          <a:p>
            <a:pPr marL="228600" indent="-228600" algn="just">
              <a:lnSpc>
                <a:spcPct val="100000"/>
              </a:lnSpc>
              <a:spcAft>
                <a:spcPts val="0"/>
              </a:spcAft>
              <a:buAutoNum type="arabicPeriod"/>
            </a:pPr>
            <a:r>
              <a:rPr lang="en-US" sz="800" dirty="0"/>
              <a:t>To provide </a:t>
            </a:r>
            <a:r>
              <a:rPr lang="en-US" sz="800" b="1" dirty="0"/>
              <a:t>free education for the underprivileged</a:t>
            </a:r>
            <a:r>
              <a:rPr lang="en-US" sz="800" dirty="0"/>
              <a:t>: </a:t>
            </a:r>
          </a:p>
          <a:p>
            <a:pPr marL="0" indent="0" algn="just">
              <a:lnSpc>
                <a:spcPct val="100000"/>
              </a:lnSpc>
              <a:spcAft>
                <a:spcPts val="0"/>
              </a:spcAft>
              <a:buNone/>
            </a:pPr>
            <a:r>
              <a:rPr lang="en-US" sz="800" dirty="0"/>
              <a:t>No charge for books, uniforms or tuition fees. There is no cost to the parents at all. One meal is provided to the pupils daily (after all, brains do not function on empty stomach).</a:t>
            </a:r>
          </a:p>
          <a:p>
            <a:pPr algn="just">
              <a:lnSpc>
                <a:spcPct val="100000"/>
              </a:lnSpc>
              <a:spcAft>
                <a:spcPts val="0"/>
              </a:spcAft>
            </a:pPr>
            <a:endParaRPr lang="en-US" sz="800" dirty="0"/>
          </a:p>
          <a:p>
            <a:pPr marL="0" indent="0" algn="just">
              <a:lnSpc>
                <a:spcPct val="100000"/>
              </a:lnSpc>
              <a:spcAft>
                <a:spcPts val="0"/>
              </a:spcAft>
              <a:buNone/>
            </a:pPr>
            <a:r>
              <a:rPr lang="en-US" sz="800" dirty="0"/>
              <a:t>2. To provide a </a:t>
            </a:r>
            <a:r>
              <a:rPr lang="en-US" sz="800" b="1" dirty="0"/>
              <a:t>high standard of education</a:t>
            </a:r>
            <a:r>
              <a:rPr lang="en-US" sz="800" dirty="0"/>
              <a:t>: Teacher's training led by Razia Hasan, who has 37 years of teaching experience in the UK, in the capacity as a head teacher and five years as a school inspector.</a:t>
            </a:r>
          </a:p>
          <a:p>
            <a:pPr algn="just">
              <a:lnSpc>
                <a:spcPct val="100000"/>
              </a:lnSpc>
              <a:spcAft>
                <a:spcPts val="0"/>
              </a:spcAft>
            </a:pPr>
            <a:endParaRPr lang="en-US" sz="800" dirty="0"/>
          </a:p>
          <a:p>
            <a:pPr marL="0" indent="0" algn="just">
              <a:lnSpc>
                <a:spcPct val="100000"/>
              </a:lnSpc>
              <a:spcAft>
                <a:spcPts val="0"/>
              </a:spcAft>
              <a:buNone/>
            </a:pPr>
            <a:r>
              <a:rPr lang="en-US" sz="800" dirty="0"/>
              <a:t>3. </a:t>
            </a:r>
            <a:r>
              <a:rPr lang="en-US" sz="800" b="1" dirty="0"/>
              <a:t>Safe and secure environment</a:t>
            </a:r>
            <a:r>
              <a:rPr lang="en-US" sz="800" dirty="0"/>
              <a:t>: Staff are thoroughly vetted to ensure their suitability to work with children. CCTV cameras are installed in all areas of the building which are remotely monitored by trustees worldwide.</a:t>
            </a:r>
          </a:p>
          <a:p>
            <a:pPr marL="0" indent="0" algn="just">
              <a:lnSpc>
                <a:spcPct val="100000"/>
              </a:lnSpc>
              <a:spcAft>
                <a:spcPts val="0"/>
              </a:spcAft>
              <a:buNone/>
            </a:pPr>
            <a:endParaRPr lang="en-US" sz="800" dirty="0"/>
          </a:p>
          <a:p>
            <a:pPr marL="0" indent="0" algn="just">
              <a:lnSpc>
                <a:spcPct val="100000"/>
              </a:lnSpc>
              <a:spcAft>
                <a:spcPts val="0"/>
              </a:spcAft>
              <a:buNone/>
            </a:pPr>
            <a:r>
              <a:rPr lang="en-US" sz="800" dirty="0"/>
              <a:t>4. Believe in the ‘</a:t>
            </a:r>
            <a:r>
              <a:rPr lang="en-US" sz="800" b="1" dirty="0"/>
              <a:t>whole child</a:t>
            </a:r>
            <a:r>
              <a:rPr lang="en-US" sz="800" dirty="0"/>
              <a:t>’: Focus not only on academic achievements. Aim to develop each child’s talents, skills and interests as well as their emotional well being, which is key in every learning environment and especially so for children from underprivileged backgrounds.</a:t>
            </a:r>
            <a:endParaRPr lang="en-GB" sz="800" dirty="0"/>
          </a:p>
        </p:txBody>
      </p:sp>
      <p:sp>
        <p:nvSpPr>
          <p:cNvPr id="52" name="Content Placeholder 51">
            <a:extLst>
              <a:ext uri="{FF2B5EF4-FFF2-40B4-BE49-F238E27FC236}">
                <a16:creationId xmlns:a16="http://schemas.microsoft.com/office/drawing/2014/main" id="{A463980F-F182-44BB-9F65-0CCD2AB9F10C}"/>
              </a:ext>
            </a:extLst>
          </p:cNvPr>
          <p:cNvSpPr>
            <a:spLocks noGrp="1"/>
          </p:cNvSpPr>
          <p:nvPr>
            <p:ph sz="quarter" idx="15"/>
          </p:nvPr>
        </p:nvSpPr>
        <p:spPr>
          <a:xfrm>
            <a:off x="6066000" y="1341520"/>
            <a:ext cx="2772000" cy="3219344"/>
          </a:xfrm>
          <a:noFill/>
        </p:spPr>
        <p:txBody>
          <a:bodyPr vert="horz" lIns="0" tIns="0" rIns="0" bIns="0" rtlCol="0">
            <a:noAutofit/>
          </a:bodyPr>
          <a:lstStyle/>
          <a:p>
            <a:pPr marL="0" indent="0" algn="just">
              <a:lnSpc>
                <a:spcPct val="100000"/>
              </a:lnSpc>
              <a:spcAft>
                <a:spcPts val="0"/>
              </a:spcAft>
              <a:buNone/>
            </a:pPr>
            <a:r>
              <a:rPr lang="en-GB" sz="800" b="1" dirty="0"/>
              <a:t>Major Milestones</a:t>
            </a:r>
          </a:p>
          <a:p>
            <a:pPr marL="0" indent="0" algn="just">
              <a:lnSpc>
                <a:spcPct val="100000"/>
              </a:lnSpc>
              <a:spcAft>
                <a:spcPts val="0"/>
              </a:spcAft>
              <a:buNone/>
            </a:pPr>
            <a:endParaRPr lang="en-GB" sz="800" dirty="0"/>
          </a:p>
          <a:p>
            <a:pPr algn="just">
              <a:lnSpc>
                <a:spcPct val="100000"/>
              </a:lnSpc>
              <a:spcAft>
                <a:spcPts val="0"/>
              </a:spcAft>
            </a:pPr>
            <a:r>
              <a:rPr lang="en-GB" sz="800" dirty="0"/>
              <a:t>Registered with Government of Punjab as a Middle School (Grade 8 being the highest class)</a:t>
            </a:r>
          </a:p>
          <a:p>
            <a:pPr algn="just">
              <a:lnSpc>
                <a:spcPct val="100000"/>
              </a:lnSpc>
              <a:spcAft>
                <a:spcPts val="0"/>
              </a:spcAft>
            </a:pPr>
            <a:endParaRPr lang="en-GB" sz="800" dirty="0"/>
          </a:p>
          <a:p>
            <a:pPr algn="just">
              <a:lnSpc>
                <a:spcPct val="100000"/>
              </a:lnSpc>
              <a:spcAft>
                <a:spcPts val="0"/>
              </a:spcAft>
            </a:pPr>
            <a:r>
              <a:rPr lang="en-GB" sz="800" dirty="0"/>
              <a:t>Coverage through local media on work being done to raise awareness in local community and gain support</a:t>
            </a:r>
          </a:p>
          <a:p>
            <a:pPr algn="just">
              <a:lnSpc>
                <a:spcPct val="100000"/>
              </a:lnSpc>
              <a:spcAft>
                <a:spcPts val="0"/>
              </a:spcAft>
            </a:pPr>
            <a:endParaRPr lang="en-GB" sz="800" dirty="0"/>
          </a:p>
          <a:p>
            <a:pPr algn="just">
              <a:lnSpc>
                <a:spcPct val="100000"/>
              </a:lnSpc>
              <a:spcAft>
                <a:spcPts val="0"/>
              </a:spcAft>
            </a:pPr>
            <a:r>
              <a:rPr lang="en-GB" sz="800" dirty="0"/>
              <a:t>Enrolment of 60+ pupils – each with family checks to ensure eligibility and priority for most deserving families</a:t>
            </a:r>
          </a:p>
          <a:p>
            <a:pPr algn="just">
              <a:lnSpc>
                <a:spcPct val="100000"/>
              </a:lnSpc>
              <a:spcAft>
                <a:spcPts val="0"/>
              </a:spcAft>
            </a:pPr>
            <a:endParaRPr lang="en-GB" sz="800" dirty="0"/>
          </a:p>
          <a:p>
            <a:pPr algn="just">
              <a:lnSpc>
                <a:spcPct val="100000"/>
              </a:lnSpc>
              <a:spcAft>
                <a:spcPts val="0"/>
              </a:spcAft>
            </a:pPr>
            <a:r>
              <a:rPr lang="en-GB" sz="800" dirty="0"/>
              <a:t>Weekly virtual teachers training established</a:t>
            </a:r>
          </a:p>
          <a:p>
            <a:pPr algn="just">
              <a:lnSpc>
                <a:spcPct val="100000"/>
              </a:lnSpc>
              <a:spcAft>
                <a:spcPts val="0"/>
              </a:spcAft>
            </a:pPr>
            <a:endParaRPr lang="en-GB" sz="800" dirty="0"/>
          </a:p>
          <a:p>
            <a:pPr algn="just">
              <a:lnSpc>
                <a:spcPct val="100000"/>
              </a:lnSpc>
              <a:spcAft>
                <a:spcPts val="0"/>
              </a:spcAft>
            </a:pPr>
            <a:r>
              <a:rPr lang="en-GB" sz="800" dirty="0"/>
              <a:t>Computer lab fitted and operational</a:t>
            </a:r>
          </a:p>
          <a:p>
            <a:pPr algn="just">
              <a:lnSpc>
                <a:spcPct val="100000"/>
              </a:lnSpc>
              <a:spcAft>
                <a:spcPts val="0"/>
              </a:spcAft>
            </a:pPr>
            <a:endParaRPr lang="en-GB" sz="800" dirty="0"/>
          </a:p>
          <a:p>
            <a:pPr algn="just">
              <a:lnSpc>
                <a:spcPct val="100000"/>
              </a:lnSpc>
              <a:spcAft>
                <a:spcPts val="0"/>
              </a:spcAft>
            </a:pPr>
            <a:r>
              <a:rPr lang="en-GB" sz="800" dirty="0"/>
              <a:t>Continuity of schooling for the children through underprivileged during lockdown – through tele coaching and homework for pupils, and supporting families with essential supplies to ensure pupils stay away from child labour</a:t>
            </a:r>
          </a:p>
          <a:p>
            <a:pPr algn="just">
              <a:lnSpc>
                <a:spcPct val="100000"/>
              </a:lnSpc>
              <a:spcAft>
                <a:spcPts val="0"/>
              </a:spcAft>
            </a:pPr>
            <a:endParaRPr lang="en-GB" sz="800" dirty="0"/>
          </a:p>
          <a:p>
            <a:pPr algn="just">
              <a:lnSpc>
                <a:spcPct val="100000"/>
              </a:lnSpc>
              <a:spcAft>
                <a:spcPts val="0"/>
              </a:spcAft>
            </a:pPr>
            <a:r>
              <a:rPr lang="en-GB" sz="800" dirty="0"/>
              <a:t>Further education of pupils (Class 9 &amp; 10) graduating from our school by paying school fee and supplies for students to continue education in Farooqi School, Wah Cantt</a:t>
            </a:r>
          </a:p>
          <a:p>
            <a:pPr algn="just">
              <a:lnSpc>
                <a:spcPct val="100000"/>
              </a:lnSpc>
              <a:spcAft>
                <a:spcPts val="0"/>
              </a:spcAft>
            </a:pPr>
            <a:endParaRPr lang="en-GB" sz="800" dirty="0"/>
          </a:p>
          <a:p>
            <a:pPr marL="0" indent="0" algn="just">
              <a:lnSpc>
                <a:spcPct val="100000"/>
              </a:lnSpc>
              <a:spcAft>
                <a:spcPts val="0"/>
              </a:spcAft>
              <a:buNone/>
            </a:pPr>
            <a:endParaRPr lang="en-GB" sz="800" dirty="0"/>
          </a:p>
          <a:p>
            <a:pPr marL="0" indent="0" algn="ctr">
              <a:lnSpc>
                <a:spcPct val="100000"/>
              </a:lnSpc>
              <a:spcAft>
                <a:spcPts val="0"/>
              </a:spcAft>
              <a:buNone/>
            </a:pPr>
            <a:r>
              <a:rPr lang="en-GB" sz="800" dirty="0"/>
              <a:t>Please visit </a:t>
            </a:r>
            <a:r>
              <a:rPr lang="en-GB" sz="800" dirty="0">
                <a:hlinkClick r:id="rId6"/>
              </a:rPr>
              <a:t>https://www.ujalaschool.org/</a:t>
            </a:r>
            <a:r>
              <a:rPr lang="en-GB" sz="800" dirty="0"/>
              <a:t> for more details.</a:t>
            </a:r>
          </a:p>
          <a:p>
            <a:pPr algn="just">
              <a:lnSpc>
                <a:spcPct val="100000"/>
              </a:lnSpc>
              <a:spcAft>
                <a:spcPts val="0"/>
              </a:spcAft>
            </a:pPr>
            <a:endParaRPr lang="en-GB" sz="800" dirty="0"/>
          </a:p>
        </p:txBody>
      </p:sp>
      <p:pic>
        <p:nvPicPr>
          <p:cNvPr id="7170" name="Picture 2">
            <a:extLst>
              <a:ext uri="{FF2B5EF4-FFF2-40B4-BE49-F238E27FC236}">
                <a16:creationId xmlns:a16="http://schemas.microsoft.com/office/drawing/2014/main" id="{E2CDD674-1FA8-418D-A4A9-A608A761E3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0661" y="1229638"/>
            <a:ext cx="157162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a:extLst>
              <a:ext uri="{FF2B5EF4-FFF2-40B4-BE49-F238E27FC236}">
                <a16:creationId xmlns:a16="http://schemas.microsoft.com/office/drawing/2014/main" id="{68FA3761-6F17-4BF6-8C81-852B2FA829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6248" y="3465489"/>
            <a:ext cx="1476037" cy="109537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5A545134-A9B4-4E6E-A717-AACA2E548D65}"/>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Tree>
    <p:extLst>
      <p:ext uri="{BB962C8B-B14F-4D97-AF65-F5344CB8AC3E}">
        <p14:creationId xmlns:p14="http://schemas.microsoft.com/office/powerpoint/2010/main" val="35637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F1F1CD-F23D-421A-B7D3-FF1BD923931B}"/>
              </a:ext>
            </a:extLst>
          </p:cNvPr>
          <p:cNvGraphicFramePr>
            <a:graphicFrameLocks noChangeAspect="1"/>
          </p:cNvGraphicFramePr>
          <p:nvPr>
            <p:custDataLst>
              <p:tags r:id="rId1"/>
            </p:custDataLst>
            <p:extLst>
              <p:ext uri="{D42A27DB-BD31-4B8C-83A1-F6EECF244321}">
                <p14:modId xmlns:p14="http://schemas.microsoft.com/office/powerpoint/2010/main" val="1419775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8" name="Object 7" hidden="1">
                        <a:extLst>
                          <a:ext uri="{FF2B5EF4-FFF2-40B4-BE49-F238E27FC236}">
                            <a16:creationId xmlns:a16="http://schemas.microsoft.com/office/drawing/2014/main" id="{D0F1F1CD-F23D-421A-B7D3-FF1BD92393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681280A-739B-4FF5-82D0-5C1E44271A59}"/>
              </a:ext>
            </a:extLst>
          </p:cNvPr>
          <p:cNvSpPr/>
          <p:nvPr>
            <p:custDataLst>
              <p:tags r:id="rId2"/>
            </p:custDataLst>
          </p:nvPr>
        </p:nvSpPr>
        <p:spPr>
          <a:xfrm>
            <a:off x="0" y="0"/>
            <a:ext cx="158750" cy="1587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dirty="0">
              <a:solidFill>
                <a:schemeClr val="bg1"/>
              </a:solidFill>
              <a:latin typeface="Arial" panose="020B0604020202020204" pitchFamily="34" charset="0"/>
              <a:ea typeface="Arial Unicode MS" panose="020B0604020202020204" pitchFamily="34" charset="-128"/>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40ADD4F0-948F-4D18-84D8-BAD46045C3B5}"/>
              </a:ext>
            </a:extLst>
          </p:cNvPr>
          <p:cNvSpPr>
            <a:spLocks noGrp="1"/>
          </p:cNvSpPr>
          <p:nvPr>
            <p:ph type="sldNum" sz="quarter" idx="11"/>
          </p:nvPr>
        </p:nvSpPr>
        <p:spPr/>
        <p:txBody>
          <a:bodyPr/>
          <a:lstStyle/>
          <a:p>
            <a:fld id="{D94909C6-CC71-4962-A18E-AF0515723D95}" type="slidenum">
              <a:rPr lang="de-DE" noProof="0" smtClean="0"/>
              <a:pPr/>
              <a:t>4</a:t>
            </a:fld>
            <a:endParaRPr lang="de-DE" noProof="0"/>
          </a:p>
        </p:txBody>
      </p:sp>
      <p:sp>
        <p:nvSpPr>
          <p:cNvPr id="5" name="Title 4">
            <a:extLst>
              <a:ext uri="{FF2B5EF4-FFF2-40B4-BE49-F238E27FC236}">
                <a16:creationId xmlns:a16="http://schemas.microsoft.com/office/drawing/2014/main" id="{4C30B624-EBCD-479A-A90C-52C6DC29FCB4}"/>
              </a:ext>
            </a:extLst>
          </p:cNvPr>
          <p:cNvSpPr>
            <a:spLocks noGrp="1"/>
          </p:cNvSpPr>
          <p:nvPr>
            <p:ph type="title"/>
          </p:nvPr>
        </p:nvSpPr>
        <p:spPr>
          <a:xfrm>
            <a:off x="306000" y="298528"/>
            <a:ext cx="6199119" cy="612000"/>
          </a:xfrm>
        </p:spPr>
        <p:txBody>
          <a:bodyPr vert="horz"/>
          <a:lstStyle/>
          <a:p>
            <a:r>
              <a:rPr lang="en-US" sz="1800" dirty="0">
                <a:solidFill>
                  <a:schemeClr val="bg2"/>
                </a:solidFill>
              </a:rPr>
              <a:t>In 2023 Help Humanity UK was awarded the Best Pakistan-Focused Education &amp; Welfare Organisation in the UK</a:t>
            </a:r>
          </a:p>
        </p:txBody>
      </p:sp>
      <p:sp>
        <p:nvSpPr>
          <p:cNvPr id="19" name="Rectangle 18">
            <a:extLst>
              <a:ext uri="{FF2B5EF4-FFF2-40B4-BE49-F238E27FC236}">
                <a16:creationId xmlns:a16="http://schemas.microsoft.com/office/drawing/2014/main" id="{6DE3F591-3761-4CC1-BA14-A26351159591}"/>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
        <p:nvSpPr>
          <p:cNvPr id="111" name="Footer Placeholder 3">
            <a:extLst>
              <a:ext uri="{FF2B5EF4-FFF2-40B4-BE49-F238E27FC236}">
                <a16:creationId xmlns:a16="http://schemas.microsoft.com/office/drawing/2014/main" id="{7F3961F2-C95F-4FF4-87B6-806B438014C9}"/>
              </a:ext>
            </a:extLst>
          </p:cNvPr>
          <p:cNvSpPr>
            <a:spLocks noGrp="1"/>
          </p:cNvSpPr>
          <p:nvPr>
            <p:ph type="ftr" sz="quarter" idx="12"/>
          </p:nvPr>
        </p:nvSpPr>
        <p:spPr>
          <a:xfrm>
            <a:off x="3918000" y="4896000"/>
            <a:ext cx="3600000" cy="180000"/>
          </a:xfrm>
        </p:spPr>
        <p:txBody>
          <a:bodyPr/>
          <a:lstStyle/>
          <a:p>
            <a:r>
              <a:rPr lang="en-US" dirty="0"/>
              <a:t>Grant application</a:t>
            </a:r>
            <a:endParaRPr lang="de-DE" noProof="0" dirty="0"/>
          </a:p>
        </p:txBody>
      </p:sp>
      <p:pic>
        <p:nvPicPr>
          <p:cNvPr id="26" name="Picture 25" descr="A screenshot of a phone&#10;&#10;Description automatically generated">
            <a:extLst>
              <a:ext uri="{FF2B5EF4-FFF2-40B4-BE49-F238E27FC236}">
                <a16:creationId xmlns:a16="http://schemas.microsoft.com/office/drawing/2014/main" id="{4286A1A5-0EC2-6A59-BA27-2B7BAAAC281B}"/>
              </a:ext>
            </a:extLst>
          </p:cNvPr>
          <p:cNvPicPr>
            <a:picLocks noChangeAspect="1"/>
          </p:cNvPicPr>
          <p:nvPr/>
        </p:nvPicPr>
        <p:blipFill>
          <a:blip r:embed="rId7"/>
          <a:stretch>
            <a:fillRect/>
          </a:stretch>
        </p:blipFill>
        <p:spPr>
          <a:xfrm>
            <a:off x="632484" y="1080106"/>
            <a:ext cx="2636871" cy="3764866"/>
          </a:xfrm>
          <a:prstGeom prst="rect">
            <a:avLst/>
          </a:prstGeom>
        </p:spPr>
      </p:pic>
      <p:pic>
        <p:nvPicPr>
          <p:cNvPr id="29" name="Picture 28">
            <a:extLst>
              <a:ext uri="{FF2B5EF4-FFF2-40B4-BE49-F238E27FC236}">
                <a16:creationId xmlns:a16="http://schemas.microsoft.com/office/drawing/2014/main" id="{73E415F3-06E6-30D7-D43D-C84BB4A2E10B}"/>
              </a:ext>
            </a:extLst>
          </p:cNvPr>
          <p:cNvPicPr>
            <a:picLocks noChangeAspect="1"/>
          </p:cNvPicPr>
          <p:nvPr/>
        </p:nvPicPr>
        <p:blipFill>
          <a:blip r:embed="rId8"/>
          <a:stretch>
            <a:fillRect/>
          </a:stretch>
        </p:blipFill>
        <p:spPr>
          <a:xfrm>
            <a:off x="3737315" y="1887209"/>
            <a:ext cx="4970585" cy="1369082"/>
          </a:xfrm>
          <a:prstGeom prst="rect">
            <a:avLst/>
          </a:prstGeom>
        </p:spPr>
      </p:pic>
    </p:spTree>
    <p:extLst>
      <p:ext uri="{BB962C8B-B14F-4D97-AF65-F5344CB8AC3E}">
        <p14:creationId xmlns:p14="http://schemas.microsoft.com/office/powerpoint/2010/main" val="279660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BCB38C-56A2-EA0D-AEE2-91352CD7B477}"/>
              </a:ext>
            </a:extLst>
          </p:cNvPr>
          <p:cNvSpPr>
            <a:spLocks noGrp="1"/>
          </p:cNvSpPr>
          <p:nvPr>
            <p:ph type="sldNum" sz="quarter" idx="11"/>
          </p:nvPr>
        </p:nvSpPr>
        <p:spPr/>
        <p:txBody>
          <a:bodyPr/>
          <a:lstStyle/>
          <a:p>
            <a:fld id="{D94909C6-CC71-4962-A18E-AF0515723D95}" type="slidenum">
              <a:rPr lang="de-DE" noProof="0" smtClean="0"/>
              <a:pPr/>
              <a:t>5</a:t>
            </a:fld>
            <a:endParaRPr lang="de-DE" noProof="0"/>
          </a:p>
        </p:txBody>
      </p:sp>
      <p:sp>
        <p:nvSpPr>
          <p:cNvPr id="3" name="Footer Placeholder 2">
            <a:extLst>
              <a:ext uri="{FF2B5EF4-FFF2-40B4-BE49-F238E27FC236}">
                <a16:creationId xmlns:a16="http://schemas.microsoft.com/office/drawing/2014/main" id="{1C083FD8-F59A-D608-5EF7-BEFD30F15ED7}"/>
              </a:ext>
            </a:extLst>
          </p:cNvPr>
          <p:cNvSpPr>
            <a:spLocks noGrp="1"/>
          </p:cNvSpPr>
          <p:nvPr>
            <p:ph type="ftr" sz="quarter" idx="12"/>
          </p:nvPr>
        </p:nvSpPr>
        <p:spPr/>
        <p:txBody>
          <a:bodyPr/>
          <a:lstStyle/>
          <a:p>
            <a:r>
              <a:rPr lang="en-US" noProof="0"/>
              <a:t>Grant application</a:t>
            </a:r>
            <a:endParaRPr lang="de-DE" noProof="0"/>
          </a:p>
        </p:txBody>
      </p:sp>
      <p:sp>
        <p:nvSpPr>
          <p:cNvPr id="4" name="Title 3">
            <a:extLst>
              <a:ext uri="{FF2B5EF4-FFF2-40B4-BE49-F238E27FC236}">
                <a16:creationId xmlns:a16="http://schemas.microsoft.com/office/drawing/2014/main" id="{66CF75ED-1D01-B9C5-DCFC-2A9C3D246D0D}"/>
              </a:ext>
            </a:extLst>
          </p:cNvPr>
          <p:cNvSpPr>
            <a:spLocks noGrp="1"/>
          </p:cNvSpPr>
          <p:nvPr>
            <p:ph type="title"/>
          </p:nvPr>
        </p:nvSpPr>
        <p:spPr/>
        <p:txBody>
          <a:bodyPr/>
          <a:lstStyle/>
          <a:p>
            <a:r>
              <a:rPr lang="en-US" sz="2000" dirty="0">
                <a:solidFill>
                  <a:schemeClr val="bg2"/>
                </a:solidFill>
              </a:rPr>
              <a:t>In 2023 Help Humanity UK has been awarded the Best Pakistan-Focused Education &amp; Welfare Organisation in UK</a:t>
            </a:r>
            <a:endParaRPr lang="en-US" dirty="0"/>
          </a:p>
        </p:txBody>
      </p:sp>
      <p:pic>
        <p:nvPicPr>
          <p:cNvPr id="7" name="Content Placeholder 6" descr="A certificate with a red seal&#10;&#10;Description automatically generated">
            <a:extLst>
              <a:ext uri="{FF2B5EF4-FFF2-40B4-BE49-F238E27FC236}">
                <a16:creationId xmlns:a16="http://schemas.microsoft.com/office/drawing/2014/main" id="{3CDC467A-67CC-33B8-740C-924B887477B1}"/>
              </a:ext>
            </a:extLst>
          </p:cNvPr>
          <p:cNvPicPr>
            <a:picLocks noGrp="1" noChangeAspect="1"/>
          </p:cNvPicPr>
          <p:nvPr>
            <p:ph idx="1"/>
          </p:nvPr>
        </p:nvPicPr>
        <p:blipFill>
          <a:blip r:embed="rId2"/>
          <a:stretch>
            <a:fillRect/>
          </a:stretch>
        </p:blipFill>
        <p:spPr>
          <a:xfrm>
            <a:off x="1981879" y="1079500"/>
            <a:ext cx="5180242" cy="3671888"/>
          </a:xfrm>
        </p:spPr>
      </p:pic>
    </p:spTree>
    <p:extLst>
      <p:ext uri="{BB962C8B-B14F-4D97-AF65-F5344CB8AC3E}">
        <p14:creationId xmlns:p14="http://schemas.microsoft.com/office/powerpoint/2010/main" val="5209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2949C4C-2B29-4DC5-ABB2-2C63C45D5DFC}"/>
              </a:ext>
            </a:extLst>
          </p:cNvPr>
          <p:cNvGraphicFramePr>
            <a:graphicFrameLocks noChangeAspect="1"/>
          </p:cNvGraphicFramePr>
          <p:nvPr>
            <p:custDataLst>
              <p:tags r:id="rId1"/>
            </p:custDataLst>
            <p:extLst>
              <p:ext uri="{D42A27DB-BD31-4B8C-83A1-F6EECF244321}">
                <p14:modId xmlns:p14="http://schemas.microsoft.com/office/powerpoint/2010/main" val="3190439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1" imgH="470" progId="TCLayout.ActiveDocument.1">
                  <p:embed/>
                </p:oleObj>
              </mc:Choice>
              <mc:Fallback>
                <p:oleObj name="think-cell Slide" r:id="rId3" imgW="471" imgH="470" progId="TCLayout.ActiveDocument.1">
                  <p:embed/>
                  <p:pic>
                    <p:nvPicPr>
                      <p:cNvPr id="7" name="think-cell data - do not delete" hidden="1">
                        <a:extLst>
                          <a:ext uri="{FF2B5EF4-FFF2-40B4-BE49-F238E27FC236}">
                            <a16:creationId xmlns:a16="http://schemas.microsoft.com/office/drawing/2014/main" id="{72949C4C-2B29-4DC5-ABB2-2C63C45D5D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descr="A person smiling at camera&#10;&#10;Description automatically generated">
            <a:extLst>
              <a:ext uri="{FF2B5EF4-FFF2-40B4-BE49-F238E27FC236}">
                <a16:creationId xmlns:a16="http://schemas.microsoft.com/office/drawing/2014/main" id="{FF7A8BF8-0A18-564E-D528-CFC5AC5925F3}"/>
              </a:ext>
            </a:extLst>
          </p:cNvPr>
          <p:cNvPicPr>
            <a:picLocks noChangeAspect="1"/>
          </p:cNvPicPr>
          <p:nvPr/>
        </p:nvPicPr>
        <p:blipFill>
          <a:blip r:embed="rId5"/>
          <a:stretch>
            <a:fillRect/>
          </a:stretch>
        </p:blipFill>
        <p:spPr>
          <a:xfrm>
            <a:off x="404231" y="1361019"/>
            <a:ext cx="848440" cy="1011732"/>
          </a:xfrm>
          <a:prstGeom prst="rect">
            <a:avLst/>
          </a:prstGeom>
        </p:spPr>
      </p:pic>
      <p:pic>
        <p:nvPicPr>
          <p:cNvPr id="6" name="Picture 5" descr="A person in a blue shirt&#10;&#10;Description automatically generated with medium confidence">
            <a:extLst>
              <a:ext uri="{FF2B5EF4-FFF2-40B4-BE49-F238E27FC236}">
                <a16:creationId xmlns:a16="http://schemas.microsoft.com/office/drawing/2014/main" id="{90D6F619-9B82-6F5E-2B4B-D38FA92058B6}"/>
              </a:ext>
            </a:extLst>
          </p:cNvPr>
          <p:cNvPicPr>
            <a:picLocks noChangeAspect="1"/>
          </p:cNvPicPr>
          <p:nvPr/>
        </p:nvPicPr>
        <p:blipFill>
          <a:blip r:embed="rId6"/>
          <a:stretch>
            <a:fillRect/>
          </a:stretch>
        </p:blipFill>
        <p:spPr>
          <a:xfrm>
            <a:off x="4683317" y="2856390"/>
            <a:ext cx="731050" cy="974733"/>
          </a:xfrm>
          <a:prstGeom prst="rect">
            <a:avLst/>
          </a:prstGeom>
        </p:spPr>
      </p:pic>
      <p:sp>
        <p:nvSpPr>
          <p:cNvPr id="2" name="Slide Number Placeholder 1">
            <a:extLst>
              <a:ext uri="{FF2B5EF4-FFF2-40B4-BE49-F238E27FC236}">
                <a16:creationId xmlns:a16="http://schemas.microsoft.com/office/drawing/2014/main" id="{8CF3DF63-54B3-B894-EB95-62CC00D98F27}"/>
              </a:ext>
            </a:extLst>
          </p:cNvPr>
          <p:cNvSpPr>
            <a:spLocks noGrp="1"/>
          </p:cNvSpPr>
          <p:nvPr>
            <p:ph type="sldNum" sz="quarter" idx="11"/>
          </p:nvPr>
        </p:nvSpPr>
        <p:spPr/>
        <p:txBody>
          <a:bodyPr/>
          <a:lstStyle/>
          <a:p>
            <a:fld id="{D94909C6-CC71-4962-A18E-AF0515723D95}" type="slidenum">
              <a:rPr lang="de-DE" noProof="0" smtClean="0"/>
              <a:pPr/>
              <a:t>6</a:t>
            </a:fld>
            <a:endParaRPr lang="de-DE" noProof="0"/>
          </a:p>
        </p:txBody>
      </p:sp>
      <p:sp>
        <p:nvSpPr>
          <p:cNvPr id="3" name="Footer Placeholder 2">
            <a:extLst>
              <a:ext uri="{FF2B5EF4-FFF2-40B4-BE49-F238E27FC236}">
                <a16:creationId xmlns:a16="http://schemas.microsoft.com/office/drawing/2014/main" id="{352C78E2-12F5-A497-D266-43BFDB21982C}"/>
              </a:ext>
            </a:extLst>
          </p:cNvPr>
          <p:cNvSpPr>
            <a:spLocks noGrp="1"/>
          </p:cNvSpPr>
          <p:nvPr>
            <p:ph type="ftr" sz="quarter" idx="12"/>
          </p:nvPr>
        </p:nvSpPr>
        <p:spPr/>
        <p:txBody>
          <a:bodyPr/>
          <a:lstStyle/>
          <a:p>
            <a:r>
              <a:rPr lang="en-US" noProof="0"/>
              <a:t>Grant application</a:t>
            </a:r>
            <a:endParaRPr lang="de-DE" noProof="0"/>
          </a:p>
        </p:txBody>
      </p:sp>
      <p:sp>
        <p:nvSpPr>
          <p:cNvPr id="4" name="Title 3">
            <a:extLst>
              <a:ext uri="{FF2B5EF4-FFF2-40B4-BE49-F238E27FC236}">
                <a16:creationId xmlns:a16="http://schemas.microsoft.com/office/drawing/2014/main" id="{F7B9BDF8-7210-7357-EF99-32F7915D43C2}"/>
              </a:ext>
            </a:extLst>
          </p:cNvPr>
          <p:cNvSpPr>
            <a:spLocks noGrp="1"/>
          </p:cNvSpPr>
          <p:nvPr>
            <p:ph type="title"/>
          </p:nvPr>
        </p:nvSpPr>
        <p:spPr>
          <a:xfrm>
            <a:off x="306000" y="301945"/>
            <a:ext cx="6594041" cy="612000"/>
          </a:xfrm>
        </p:spPr>
        <p:txBody>
          <a:bodyPr vert="horz"/>
          <a:lstStyle/>
          <a:p>
            <a:r>
              <a:rPr lang="en-GB" sz="1800" dirty="0">
                <a:solidFill>
                  <a:schemeClr val="bg2"/>
                </a:solidFill>
              </a:rPr>
              <a:t>Our</a:t>
            </a:r>
            <a:r>
              <a:rPr lang="en-GB" dirty="0"/>
              <a:t> </a:t>
            </a:r>
            <a:r>
              <a:rPr lang="en-GB" sz="1800" dirty="0">
                <a:solidFill>
                  <a:schemeClr val="bg2"/>
                </a:solidFill>
              </a:rPr>
              <a:t>Team of trustees bring experience from various backgrounds to ensure project success</a:t>
            </a:r>
          </a:p>
        </p:txBody>
      </p:sp>
      <p:sp>
        <p:nvSpPr>
          <p:cNvPr id="15" name="Rectangle 14">
            <a:extLst>
              <a:ext uri="{FF2B5EF4-FFF2-40B4-BE49-F238E27FC236}">
                <a16:creationId xmlns:a16="http://schemas.microsoft.com/office/drawing/2014/main" id="{98234979-60B9-7C90-F3A3-12345F709432}"/>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
        <p:nvSpPr>
          <p:cNvPr id="19" name="TextBox 18">
            <a:extLst>
              <a:ext uri="{FF2B5EF4-FFF2-40B4-BE49-F238E27FC236}">
                <a16:creationId xmlns:a16="http://schemas.microsoft.com/office/drawing/2014/main" id="{8E969EAB-FBF0-ACD1-9E73-A0DF73363B15}"/>
              </a:ext>
            </a:extLst>
          </p:cNvPr>
          <p:cNvSpPr txBox="1"/>
          <p:nvPr/>
        </p:nvSpPr>
        <p:spPr>
          <a:xfrm>
            <a:off x="1348869" y="1361020"/>
            <a:ext cx="991109" cy="138499"/>
          </a:xfrm>
          <a:prstGeom prst="rect">
            <a:avLst/>
          </a:prstGeom>
          <a:noFill/>
          <a:effectLst/>
        </p:spPr>
        <p:txBody>
          <a:bodyPr wrap="square" lIns="46800" tIns="0" rIns="0" bIns="0" rtlCol="0">
            <a:spAutoFit/>
          </a:bodyPr>
          <a:lstStyle/>
          <a:p>
            <a:pPr lvl="0">
              <a:defRPr/>
            </a:pPr>
            <a:r>
              <a:rPr lang="en-GB" sz="900" dirty="0">
                <a:solidFill>
                  <a:schemeClr val="tx2"/>
                </a:solidFill>
              </a:rPr>
              <a:t>Razia Hasan</a:t>
            </a:r>
            <a:endParaRPr lang="en-GB" sz="900" dirty="0">
              <a:solidFill>
                <a:schemeClr val="tx2"/>
              </a:solidFill>
              <a:latin typeface="Arial"/>
              <a:cs typeface="Arial"/>
            </a:endParaRPr>
          </a:p>
        </p:txBody>
      </p:sp>
      <p:sp>
        <p:nvSpPr>
          <p:cNvPr id="20" name="TextBox 19">
            <a:extLst>
              <a:ext uri="{FF2B5EF4-FFF2-40B4-BE49-F238E27FC236}">
                <a16:creationId xmlns:a16="http://schemas.microsoft.com/office/drawing/2014/main" id="{70B4A082-CB83-B8F0-055E-648E9AF4F526}"/>
              </a:ext>
            </a:extLst>
          </p:cNvPr>
          <p:cNvSpPr txBox="1"/>
          <p:nvPr/>
        </p:nvSpPr>
        <p:spPr>
          <a:xfrm>
            <a:off x="1393078" y="1499519"/>
            <a:ext cx="1098465" cy="811569"/>
          </a:xfrm>
          <a:prstGeom prst="rect">
            <a:avLst/>
          </a:prstGeom>
          <a:noFill/>
          <a:effectLst/>
        </p:spPr>
        <p:txBody>
          <a:bodyPr wrap="square" lIns="0" tIns="46800" rIns="0" bIns="0" rtlCol="0">
            <a:spAutoFit/>
          </a:bodyPr>
          <a:lstStyle/>
          <a:p>
            <a:pPr lvl="0">
              <a:spcAft>
                <a:spcPts val="100"/>
              </a:spcAft>
              <a:defRPr/>
            </a:pPr>
            <a:r>
              <a:rPr lang="en-US" sz="600" dirty="0">
                <a:solidFill>
                  <a:schemeClr val="tx2"/>
                </a:solidFill>
              </a:rPr>
              <a:t>Founding member and the Chairperson of Help Humanity UK</a:t>
            </a:r>
          </a:p>
          <a:p>
            <a:pPr lvl="0">
              <a:spcAft>
                <a:spcPts val="100"/>
              </a:spcAft>
              <a:defRPr/>
            </a:pPr>
            <a:endParaRPr lang="en-US" sz="600" dirty="0">
              <a:solidFill>
                <a:schemeClr val="tx2"/>
              </a:solidFill>
            </a:endParaRPr>
          </a:p>
          <a:p>
            <a:pPr lvl="0">
              <a:spcAft>
                <a:spcPts val="100"/>
              </a:spcAft>
              <a:defRPr/>
            </a:pPr>
            <a:r>
              <a:rPr lang="en-US" sz="600" dirty="0">
                <a:solidFill>
                  <a:schemeClr val="tx2"/>
                </a:solidFill>
              </a:rPr>
              <a:t>37 years of teaching experience in the UK, in the capacity as a head teacher and five years as a school inspector</a:t>
            </a:r>
            <a:endParaRPr lang="en-GB" sz="600" dirty="0">
              <a:solidFill>
                <a:schemeClr val="tx2"/>
              </a:solidFill>
            </a:endParaRPr>
          </a:p>
        </p:txBody>
      </p:sp>
      <p:pic>
        <p:nvPicPr>
          <p:cNvPr id="24" name="Picture 23">
            <a:extLst>
              <a:ext uri="{FF2B5EF4-FFF2-40B4-BE49-F238E27FC236}">
                <a16:creationId xmlns:a16="http://schemas.microsoft.com/office/drawing/2014/main" id="{B4A6A9A1-0C23-42D2-6173-8647EC023C8F}"/>
              </a:ext>
            </a:extLst>
          </p:cNvPr>
          <p:cNvPicPr>
            <a:picLocks noChangeAspect="1"/>
          </p:cNvPicPr>
          <p:nvPr/>
        </p:nvPicPr>
        <p:blipFill>
          <a:blip r:embed="rId7"/>
          <a:srcRect/>
          <a:stretch/>
        </p:blipFill>
        <p:spPr>
          <a:xfrm>
            <a:off x="2613331" y="1361020"/>
            <a:ext cx="777201" cy="926090"/>
          </a:xfrm>
          <a:custGeom>
            <a:avLst/>
            <a:gdLst>
              <a:gd name="connsiteX0" fmla="*/ 0 w 341121"/>
              <a:gd name="connsiteY0" fmla="*/ 0 h 342000"/>
              <a:gd name="connsiteX1" fmla="*/ 341121 w 341121"/>
              <a:gd name="connsiteY1" fmla="*/ 0 h 342000"/>
              <a:gd name="connsiteX2" fmla="*/ 341121 w 341121"/>
              <a:gd name="connsiteY2" fmla="*/ 342000 h 342000"/>
              <a:gd name="connsiteX3" fmla="*/ 0 w 341121"/>
              <a:gd name="connsiteY3" fmla="*/ 342000 h 342000"/>
            </a:gdLst>
            <a:ahLst/>
            <a:cxnLst>
              <a:cxn ang="0">
                <a:pos x="connsiteX0" y="connsiteY0"/>
              </a:cxn>
              <a:cxn ang="0">
                <a:pos x="connsiteX1" y="connsiteY1"/>
              </a:cxn>
              <a:cxn ang="0">
                <a:pos x="connsiteX2" y="connsiteY2"/>
              </a:cxn>
              <a:cxn ang="0">
                <a:pos x="connsiteX3" y="connsiteY3"/>
              </a:cxn>
            </a:cxnLst>
            <a:rect l="l" t="t" r="r" b="b"/>
            <a:pathLst>
              <a:path w="341121" h="342000">
                <a:moveTo>
                  <a:pt x="0" y="0"/>
                </a:moveTo>
                <a:lnTo>
                  <a:pt x="341121" y="0"/>
                </a:lnTo>
                <a:lnTo>
                  <a:pt x="341121" y="342000"/>
                </a:lnTo>
                <a:lnTo>
                  <a:pt x="0" y="342000"/>
                </a:lnTo>
                <a:close/>
              </a:path>
            </a:pathLst>
          </a:custGeom>
          <a:effectLst>
            <a:outerShdw blurRad="50800" dist="12700" dir="2700000" algn="tl" rotWithShape="0">
              <a:schemeClr val="bg1">
                <a:lumMod val="50000"/>
                <a:alpha val="40000"/>
              </a:schemeClr>
            </a:outerShdw>
          </a:effectLst>
        </p:spPr>
      </p:pic>
      <p:sp>
        <p:nvSpPr>
          <p:cNvPr id="25" name="TextBox 24">
            <a:extLst>
              <a:ext uri="{FF2B5EF4-FFF2-40B4-BE49-F238E27FC236}">
                <a16:creationId xmlns:a16="http://schemas.microsoft.com/office/drawing/2014/main" id="{9158D843-71C1-68AC-5A7E-E129198FEE97}"/>
              </a:ext>
            </a:extLst>
          </p:cNvPr>
          <p:cNvSpPr txBox="1"/>
          <p:nvPr/>
        </p:nvSpPr>
        <p:spPr>
          <a:xfrm>
            <a:off x="3452219" y="1361020"/>
            <a:ext cx="991109" cy="138499"/>
          </a:xfrm>
          <a:prstGeom prst="rect">
            <a:avLst/>
          </a:prstGeom>
          <a:noFill/>
          <a:effectLst/>
        </p:spPr>
        <p:txBody>
          <a:bodyPr wrap="square" lIns="46800" tIns="0" rIns="0" bIns="0" rtlCol="0">
            <a:spAutoFit/>
          </a:bodyPr>
          <a:lstStyle/>
          <a:p>
            <a:pPr lvl="0">
              <a:defRPr/>
            </a:pPr>
            <a:r>
              <a:rPr lang="en-GB" sz="900" dirty="0">
                <a:solidFill>
                  <a:schemeClr val="tx2"/>
                </a:solidFill>
              </a:rPr>
              <a:t>Fiaz Choudhary</a:t>
            </a:r>
            <a:endParaRPr lang="en-GB" sz="900" dirty="0">
              <a:solidFill>
                <a:schemeClr val="tx2"/>
              </a:solidFill>
              <a:latin typeface="Arial"/>
              <a:cs typeface="Arial"/>
            </a:endParaRPr>
          </a:p>
        </p:txBody>
      </p:sp>
      <p:sp>
        <p:nvSpPr>
          <p:cNvPr id="26" name="TextBox 25">
            <a:extLst>
              <a:ext uri="{FF2B5EF4-FFF2-40B4-BE49-F238E27FC236}">
                <a16:creationId xmlns:a16="http://schemas.microsoft.com/office/drawing/2014/main" id="{AFE2103B-EC57-CA5D-59B0-6C306B2FB7E5}"/>
              </a:ext>
            </a:extLst>
          </p:cNvPr>
          <p:cNvSpPr txBox="1"/>
          <p:nvPr/>
        </p:nvSpPr>
        <p:spPr>
          <a:xfrm>
            <a:off x="3496428" y="1499519"/>
            <a:ext cx="1070656" cy="416589"/>
          </a:xfrm>
          <a:prstGeom prst="rect">
            <a:avLst/>
          </a:prstGeom>
          <a:noFill/>
          <a:effectLst/>
        </p:spPr>
        <p:txBody>
          <a:bodyPr wrap="square" lIns="0" tIns="46800" rIns="0" bIns="0" rtlCol="0">
            <a:spAutoFit/>
          </a:bodyPr>
          <a:lstStyle/>
          <a:p>
            <a:pPr lvl="0">
              <a:spcAft>
                <a:spcPts val="100"/>
              </a:spcAft>
              <a:defRPr/>
            </a:pPr>
            <a:r>
              <a:rPr lang="en-US" sz="600" dirty="0">
                <a:solidFill>
                  <a:schemeClr val="tx2"/>
                </a:solidFill>
              </a:rPr>
              <a:t>30 years of policing experience in the United Kingdom working in rural Oxfordshire as well as Metropolitan London.</a:t>
            </a:r>
            <a:endParaRPr lang="en-GB" sz="600" dirty="0">
              <a:solidFill>
                <a:schemeClr val="tx2"/>
              </a:solidFill>
            </a:endParaRPr>
          </a:p>
        </p:txBody>
      </p:sp>
      <p:sp>
        <p:nvSpPr>
          <p:cNvPr id="28" name="TextBox 27">
            <a:extLst>
              <a:ext uri="{FF2B5EF4-FFF2-40B4-BE49-F238E27FC236}">
                <a16:creationId xmlns:a16="http://schemas.microsoft.com/office/drawing/2014/main" id="{D983CAE6-4560-06B4-1020-1859C04E38AF}"/>
              </a:ext>
            </a:extLst>
          </p:cNvPr>
          <p:cNvSpPr txBox="1"/>
          <p:nvPr/>
        </p:nvSpPr>
        <p:spPr>
          <a:xfrm>
            <a:off x="5536563" y="1361020"/>
            <a:ext cx="991109" cy="138499"/>
          </a:xfrm>
          <a:prstGeom prst="rect">
            <a:avLst/>
          </a:prstGeom>
          <a:noFill/>
          <a:effectLst/>
        </p:spPr>
        <p:txBody>
          <a:bodyPr wrap="square" lIns="46800" tIns="0" rIns="0" bIns="0" rtlCol="0">
            <a:spAutoFit/>
          </a:bodyPr>
          <a:lstStyle/>
          <a:p>
            <a:pPr lvl="0">
              <a:defRPr/>
            </a:pPr>
            <a:r>
              <a:rPr lang="en-GB" sz="900" dirty="0">
                <a:solidFill>
                  <a:schemeClr val="tx2"/>
                </a:solidFill>
              </a:rPr>
              <a:t>Muhammad </a:t>
            </a:r>
            <a:r>
              <a:rPr lang="en-GB" sz="900" dirty="0" err="1">
                <a:solidFill>
                  <a:schemeClr val="tx2"/>
                </a:solidFill>
              </a:rPr>
              <a:t>Azhar</a:t>
            </a:r>
            <a:endParaRPr lang="en-GB" sz="900" dirty="0">
              <a:solidFill>
                <a:schemeClr val="tx2"/>
              </a:solidFill>
              <a:latin typeface="Arial"/>
              <a:cs typeface="Arial"/>
            </a:endParaRPr>
          </a:p>
        </p:txBody>
      </p:sp>
      <p:sp>
        <p:nvSpPr>
          <p:cNvPr id="29" name="TextBox 28">
            <a:extLst>
              <a:ext uri="{FF2B5EF4-FFF2-40B4-BE49-F238E27FC236}">
                <a16:creationId xmlns:a16="http://schemas.microsoft.com/office/drawing/2014/main" id="{26A8889E-B615-F559-3642-FB84AF04B89C}"/>
              </a:ext>
            </a:extLst>
          </p:cNvPr>
          <p:cNvSpPr txBox="1"/>
          <p:nvPr/>
        </p:nvSpPr>
        <p:spPr>
          <a:xfrm>
            <a:off x="5580772" y="1499519"/>
            <a:ext cx="1113305" cy="916726"/>
          </a:xfrm>
          <a:prstGeom prst="rect">
            <a:avLst/>
          </a:prstGeom>
          <a:noFill/>
          <a:effectLst/>
        </p:spPr>
        <p:txBody>
          <a:bodyPr wrap="square" lIns="0" tIns="46800" rIns="0" bIns="0" rtlCol="0">
            <a:spAutoFit/>
          </a:bodyPr>
          <a:lstStyle/>
          <a:p>
            <a:pPr>
              <a:spcAft>
                <a:spcPts val="100"/>
              </a:spcAft>
              <a:defRPr/>
            </a:pPr>
            <a:r>
              <a:rPr lang="en-GB" sz="600" dirty="0">
                <a:solidFill>
                  <a:schemeClr val="tx2"/>
                </a:solidFill>
              </a:rPr>
              <a:t>Trustee foreseeing the financial accounts of the charity.</a:t>
            </a:r>
          </a:p>
          <a:p>
            <a:pPr>
              <a:spcAft>
                <a:spcPts val="100"/>
              </a:spcAft>
              <a:defRPr/>
            </a:pPr>
            <a:endParaRPr lang="en-US" sz="600" dirty="0">
              <a:solidFill>
                <a:schemeClr val="tx2"/>
              </a:solidFill>
            </a:endParaRPr>
          </a:p>
          <a:p>
            <a:pPr>
              <a:spcAft>
                <a:spcPts val="100"/>
              </a:spcAft>
              <a:defRPr/>
            </a:pPr>
            <a:r>
              <a:rPr lang="en-US" sz="600" dirty="0">
                <a:solidFill>
                  <a:schemeClr val="tx2"/>
                </a:solidFill>
              </a:rPr>
              <a:t>32 years of experience in the petroleum industry in Pakistan setting up health and safety management systems, staff training and development </a:t>
            </a:r>
            <a:r>
              <a:rPr lang="en-US" sz="600" dirty="0" err="1">
                <a:solidFill>
                  <a:schemeClr val="tx2"/>
                </a:solidFill>
              </a:rPr>
              <a:t>etc</a:t>
            </a:r>
            <a:r>
              <a:rPr lang="en-US" sz="600" dirty="0">
                <a:solidFill>
                  <a:schemeClr val="tx2"/>
                </a:solidFill>
              </a:rPr>
              <a:t> </a:t>
            </a:r>
            <a:endParaRPr lang="en-GB" sz="600" dirty="0">
              <a:solidFill>
                <a:schemeClr val="tx2"/>
              </a:solidFill>
            </a:endParaRPr>
          </a:p>
          <a:p>
            <a:pPr>
              <a:spcAft>
                <a:spcPts val="100"/>
              </a:spcAft>
              <a:defRPr/>
            </a:pPr>
            <a:endParaRPr lang="en-GB" sz="600" dirty="0">
              <a:solidFill>
                <a:schemeClr val="tx2"/>
              </a:solidFill>
            </a:endParaRPr>
          </a:p>
        </p:txBody>
      </p:sp>
      <p:pic>
        <p:nvPicPr>
          <p:cNvPr id="30" name="Picture 29">
            <a:extLst>
              <a:ext uri="{FF2B5EF4-FFF2-40B4-BE49-F238E27FC236}">
                <a16:creationId xmlns:a16="http://schemas.microsoft.com/office/drawing/2014/main" id="{A9B1F9B3-875B-4772-89C5-00D28AE7FA15}"/>
              </a:ext>
            </a:extLst>
          </p:cNvPr>
          <p:cNvPicPr>
            <a:picLocks noChangeAspect="1"/>
          </p:cNvPicPr>
          <p:nvPr/>
        </p:nvPicPr>
        <p:blipFill>
          <a:blip r:embed="rId8"/>
          <a:srcRect/>
          <a:stretch/>
        </p:blipFill>
        <p:spPr>
          <a:xfrm>
            <a:off x="6845642" y="1361020"/>
            <a:ext cx="734698" cy="926090"/>
          </a:xfrm>
          <a:custGeom>
            <a:avLst/>
            <a:gdLst>
              <a:gd name="connsiteX0" fmla="*/ 0 w 341121"/>
              <a:gd name="connsiteY0" fmla="*/ 0 h 342000"/>
              <a:gd name="connsiteX1" fmla="*/ 341121 w 341121"/>
              <a:gd name="connsiteY1" fmla="*/ 0 h 342000"/>
              <a:gd name="connsiteX2" fmla="*/ 341121 w 341121"/>
              <a:gd name="connsiteY2" fmla="*/ 342000 h 342000"/>
              <a:gd name="connsiteX3" fmla="*/ 0 w 341121"/>
              <a:gd name="connsiteY3" fmla="*/ 342000 h 342000"/>
            </a:gdLst>
            <a:ahLst/>
            <a:cxnLst>
              <a:cxn ang="0">
                <a:pos x="connsiteX0" y="connsiteY0"/>
              </a:cxn>
              <a:cxn ang="0">
                <a:pos x="connsiteX1" y="connsiteY1"/>
              </a:cxn>
              <a:cxn ang="0">
                <a:pos x="connsiteX2" y="connsiteY2"/>
              </a:cxn>
              <a:cxn ang="0">
                <a:pos x="connsiteX3" y="connsiteY3"/>
              </a:cxn>
            </a:cxnLst>
            <a:rect l="l" t="t" r="r" b="b"/>
            <a:pathLst>
              <a:path w="341121" h="342000">
                <a:moveTo>
                  <a:pt x="0" y="0"/>
                </a:moveTo>
                <a:lnTo>
                  <a:pt x="341121" y="0"/>
                </a:lnTo>
                <a:lnTo>
                  <a:pt x="341121" y="342000"/>
                </a:lnTo>
                <a:lnTo>
                  <a:pt x="0" y="342000"/>
                </a:lnTo>
                <a:close/>
              </a:path>
            </a:pathLst>
          </a:custGeom>
          <a:effectLst>
            <a:outerShdw blurRad="50800" dist="12700" dir="2700000" algn="tl" rotWithShape="0">
              <a:schemeClr val="bg1">
                <a:lumMod val="50000"/>
                <a:alpha val="40000"/>
              </a:schemeClr>
            </a:outerShdw>
          </a:effectLst>
        </p:spPr>
      </p:pic>
      <p:sp>
        <p:nvSpPr>
          <p:cNvPr id="31" name="TextBox 30">
            <a:extLst>
              <a:ext uri="{FF2B5EF4-FFF2-40B4-BE49-F238E27FC236}">
                <a16:creationId xmlns:a16="http://schemas.microsoft.com/office/drawing/2014/main" id="{A3C95FE6-E4DD-0787-8950-0BF36F2FB715}"/>
              </a:ext>
            </a:extLst>
          </p:cNvPr>
          <p:cNvSpPr txBox="1"/>
          <p:nvPr/>
        </p:nvSpPr>
        <p:spPr>
          <a:xfrm>
            <a:off x="7736533" y="1361020"/>
            <a:ext cx="991109" cy="138499"/>
          </a:xfrm>
          <a:prstGeom prst="rect">
            <a:avLst/>
          </a:prstGeom>
          <a:noFill/>
          <a:effectLst/>
        </p:spPr>
        <p:txBody>
          <a:bodyPr wrap="square" lIns="46800" tIns="0" rIns="0" bIns="0" rtlCol="0">
            <a:spAutoFit/>
          </a:bodyPr>
          <a:lstStyle/>
          <a:p>
            <a:pPr lvl="0">
              <a:defRPr/>
            </a:pPr>
            <a:r>
              <a:rPr lang="en-GB" sz="900" dirty="0">
                <a:solidFill>
                  <a:schemeClr val="tx2"/>
                </a:solidFill>
              </a:rPr>
              <a:t>Atiya </a:t>
            </a:r>
            <a:r>
              <a:rPr lang="en-GB" sz="900" dirty="0" err="1">
                <a:solidFill>
                  <a:schemeClr val="tx2"/>
                </a:solidFill>
              </a:rPr>
              <a:t>Saithna</a:t>
            </a:r>
            <a:endParaRPr lang="en-GB" sz="900" dirty="0">
              <a:solidFill>
                <a:schemeClr val="tx2"/>
              </a:solidFill>
              <a:latin typeface="Arial"/>
              <a:cs typeface="Arial"/>
            </a:endParaRPr>
          </a:p>
        </p:txBody>
      </p:sp>
      <p:sp>
        <p:nvSpPr>
          <p:cNvPr id="32" name="TextBox 31">
            <a:extLst>
              <a:ext uri="{FF2B5EF4-FFF2-40B4-BE49-F238E27FC236}">
                <a16:creationId xmlns:a16="http://schemas.microsoft.com/office/drawing/2014/main" id="{DEDAA2A3-5BF1-9759-AA50-15412E1CAC9E}"/>
              </a:ext>
            </a:extLst>
          </p:cNvPr>
          <p:cNvSpPr txBox="1"/>
          <p:nvPr/>
        </p:nvSpPr>
        <p:spPr>
          <a:xfrm>
            <a:off x="7780743" y="1499519"/>
            <a:ext cx="1057258" cy="508922"/>
          </a:xfrm>
          <a:prstGeom prst="rect">
            <a:avLst/>
          </a:prstGeom>
          <a:noFill/>
          <a:effectLst/>
        </p:spPr>
        <p:txBody>
          <a:bodyPr wrap="square" lIns="0" tIns="46800" rIns="0" bIns="0" rtlCol="0">
            <a:spAutoFit/>
          </a:bodyPr>
          <a:lstStyle/>
          <a:p>
            <a:pPr lvl="0">
              <a:spcAft>
                <a:spcPts val="100"/>
              </a:spcAft>
              <a:defRPr/>
            </a:pPr>
            <a:r>
              <a:rPr lang="en-US" sz="600" dirty="0">
                <a:solidFill>
                  <a:schemeClr val="tx2"/>
                </a:solidFill>
              </a:rPr>
              <a:t>30 years teaching career; last 7 years as a Head teacher both of a State and Independent Islamic schools in London UK</a:t>
            </a:r>
            <a:endParaRPr lang="en-GB" sz="600" dirty="0">
              <a:solidFill>
                <a:schemeClr val="tx2"/>
              </a:solidFill>
            </a:endParaRPr>
          </a:p>
        </p:txBody>
      </p:sp>
      <p:pic>
        <p:nvPicPr>
          <p:cNvPr id="33" name="Picture 32">
            <a:extLst>
              <a:ext uri="{FF2B5EF4-FFF2-40B4-BE49-F238E27FC236}">
                <a16:creationId xmlns:a16="http://schemas.microsoft.com/office/drawing/2014/main" id="{6DC5D5A9-31BA-A6C2-0B8C-724647F4B395}"/>
              </a:ext>
            </a:extLst>
          </p:cNvPr>
          <p:cNvPicPr>
            <a:picLocks noChangeAspect="1"/>
          </p:cNvPicPr>
          <p:nvPr/>
        </p:nvPicPr>
        <p:blipFill>
          <a:blip r:embed="rId9"/>
          <a:srcRect/>
          <a:stretch/>
        </p:blipFill>
        <p:spPr>
          <a:xfrm>
            <a:off x="359625" y="2856390"/>
            <a:ext cx="878987" cy="923709"/>
          </a:xfrm>
          <a:custGeom>
            <a:avLst/>
            <a:gdLst>
              <a:gd name="connsiteX0" fmla="*/ 0 w 341121"/>
              <a:gd name="connsiteY0" fmla="*/ 0 h 342000"/>
              <a:gd name="connsiteX1" fmla="*/ 341121 w 341121"/>
              <a:gd name="connsiteY1" fmla="*/ 0 h 342000"/>
              <a:gd name="connsiteX2" fmla="*/ 341121 w 341121"/>
              <a:gd name="connsiteY2" fmla="*/ 342000 h 342000"/>
              <a:gd name="connsiteX3" fmla="*/ 0 w 341121"/>
              <a:gd name="connsiteY3" fmla="*/ 342000 h 342000"/>
            </a:gdLst>
            <a:ahLst/>
            <a:cxnLst>
              <a:cxn ang="0">
                <a:pos x="connsiteX0" y="connsiteY0"/>
              </a:cxn>
              <a:cxn ang="0">
                <a:pos x="connsiteX1" y="connsiteY1"/>
              </a:cxn>
              <a:cxn ang="0">
                <a:pos x="connsiteX2" y="connsiteY2"/>
              </a:cxn>
              <a:cxn ang="0">
                <a:pos x="connsiteX3" y="connsiteY3"/>
              </a:cxn>
            </a:cxnLst>
            <a:rect l="l" t="t" r="r" b="b"/>
            <a:pathLst>
              <a:path w="341121" h="342000">
                <a:moveTo>
                  <a:pt x="0" y="0"/>
                </a:moveTo>
                <a:lnTo>
                  <a:pt x="341121" y="0"/>
                </a:lnTo>
                <a:lnTo>
                  <a:pt x="341121" y="342000"/>
                </a:lnTo>
                <a:lnTo>
                  <a:pt x="0" y="342000"/>
                </a:lnTo>
                <a:close/>
              </a:path>
            </a:pathLst>
          </a:custGeom>
          <a:effectLst>
            <a:outerShdw blurRad="50800" dist="12700" dir="2700000" algn="tl" rotWithShape="0">
              <a:schemeClr val="bg1">
                <a:lumMod val="50000"/>
                <a:alpha val="40000"/>
              </a:schemeClr>
            </a:outerShdw>
          </a:effectLst>
        </p:spPr>
      </p:pic>
      <p:sp>
        <p:nvSpPr>
          <p:cNvPr id="34" name="TextBox 33">
            <a:extLst>
              <a:ext uri="{FF2B5EF4-FFF2-40B4-BE49-F238E27FC236}">
                <a16:creationId xmlns:a16="http://schemas.microsoft.com/office/drawing/2014/main" id="{8CBD2BBF-BE97-B79F-6636-DDB9E834DFB5}"/>
              </a:ext>
            </a:extLst>
          </p:cNvPr>
          <p:cNvSpPr txBox="1"/>
          <p:nvPr/>
        </p:nvSpPr>
        <p:spPr>
          <a:xfrm>
            <a:off x="1401755" y="2856391"/>
            <a:ext cx="991109" cy="138499"/>
          </a:xfrm>
          <a:prstGeom prst="rect">
            <a:avLst/>
          </a:prstGeom>
          <a:noFill/>
          <a:effectLst/>
        </p:spPr>
        <p:txBody>
          <a:bodyPr wrap="square" lIns="46800" tIns="0" rIns="0" bIns="0" rtlCol="0">
            <a:spAutoFit/>
          </a:bodyPr>
          <a:lstStyle/>
          <a:p>
            <a:pPr lvl="0">
              <a:defRPr/>
            </a:pPr>
            <a:r>
              <a:rPr lang="en-GB" sz="900" dirty="0" err="1">
                <a:solidFill>
                  <a:schemeClr val="tx2"/>
                </a:solidFill>
              </a:rPr>
              <a:t>Dr.</a:t>
            </a:r>
            <a:r>
              <a:rPr lang="en-GB" sz="900" dirty="0">
                <a:solidFill>
                  <a:schemeClr val="tx2"/>
                </a:solidFill>
              </a:rPr>
              <a:t> Rehan Ahmed</a:t>
            </a:r>
            <a:endParaRPr lang="en-GB" sz="900" dirty="0">
              <a:solidFill>
                <a:schemeClr val="tx2"/>
              </a:solidFill>
              <a:latin typeface="Arial"/>
              <a:cs typeface="Arial"/>
            </a:endParaRPr>
          </a:p>
        </p:txBody>
      </p:sp>
      <p:sp>
        <p:nvSpPr>
          <p:cNvPr id="35" name="TextBox 34">
            <a:extLst>
              <a:ext uri="{FF2B5EF4-FFF2-40B4-BE49-F238E27FC236}">
                <a16:creationId xmlns:a16="http://schemas.microsoft.com/office/drawing/2014/main" id="{5EC259EC-0B8E-48FB-F018-469BB633A859}"/>
              </a:ext>
            </a:extLst>
          </p:cNvPr>
          <p:cNvSpPr txBox="1"/>
          <p:nvPr/>
        </p:nvSpPr>
        <p:spPr>
          <a:xfrm>
            <a:off x="1445964" y="2994890"/>
            <a:ext cx="1113305" cy="508922"/>
          </a:xfrm>
          <a:prstGeom prst="rect">
            <a:avLst/>
          </a:prstGeom>
          <a:noFill/>
          <a:effectLst/>
        </p:spPr>
        <p:txBody>
          <a:bodyPr wrap="square" lIns="0" tIns="46800" rIns="0" bIns="0" rtlCol="0">
            <a:spAutoFit/>
          </a:bodyPr>
          <a:lstStyle/>
          <a:p>
            <a:pPr lvl="0">
              <a:spcAft>
                <a:spcPts val="100"/>
              </a:spcAft>
              <a:defRPr/>
            </a:pPr>
            <a:r>
              <a:rPr lang="en-US" sz="600" dirty="0">
                <a:solidFill>
                  <a:schemeClr val="tx2"/>
                </a:solidFill>
              </a:rPr>
              <a:t>Over 25 years of experience in higher education linking teaching, research and project management skills in Europe and Middle East</a:t>
            </a:r>
            <a:endParaRPr lang="en-GB" sz="600" dirty="0">
              <a:solidFill>
                <a:schemeClr val="tx2"/>
              </a:solidFill>
            </a:endParaRPr>
          </a:p>
        </p:txBody>
      </p:sp>
      <p:pic>
        <p:nvPicPr>
          <p:cNvPr id="36" name="Picture 35">
            <a:extLst>
              <a:ext uri="{FF2B5EF4-FFF2-40B4-BE49-F238E27FC236}">
                <a16:creationId xmlns:a16="http://schemas.microsoft.com/office/drawing/2014/main" id="{5D840F96-09FA-494F-1D99-A01145C0DA3F}"/>
              </a:ext>
            </a:extLst>
          </p:cNvPr>
          <p:cNvPicPr>
            <a:picLocks noChangeAspect="1"/>
          </p:cNvPicPr>
          <p:nvPr/>
        </p:nvPicPr>
        <p:blipFill>
          <a:blip r:embed="rId10"/>
          <a:srcRect/>
          <a:stretch/>
        </p:blipFill>
        <p:spPr>
          <a:xfrm>
            <a:off x="2631285" y="2856391"/>
            <a:ext cx="758341" cy="926090"/>
          </a:xfrm>
          <a:custGeom>
            <a:avLst/>
            <a:gdLst>
              <a:gd name="connsiteX0" fmla="*/ 0 w 341121"/>
              <a:gd name="connsiteY0" fmla="*/ 0 h 342000"/>
              <a:gd name="connsiteX1" fmla="*/ 341121 w 341121"/>
              <a:gd name="connsiteY1" fmla="*/ 0 h 342000"/>
              <a:gd name="connsiteX2" fmla="*/ 341121 w 341121"/>
              <a:gd name="connsiteY2" fmla="*/ 342000 h 342000"/>
              <a:gd name="connsiteX3" fmla="*/ 0 w 341121"/>
              <a:gd name="connsiteY3" fmla="*/ 342000 h 342000"/>
            </a:gdLst>
            <a:ahLst/>
            <a:cxnLst>
              <a:cxn ang="0">
                <a:pos x="connsiteX0" y="connsiteY0"/>
              </a:cxn>
              <a:cxn ang="0">
                <a:pos x="connsiteX1" y="connsiteY1"/>
              </a:cxn>
              <a:cxn ang="0">
                <a:pos x="connsiteX2" y="connsiteY2"/>
              </a:cxn>
              <a:cxn ang="0">
                <a:pos x="connsiteX3" y="connsiteY3"/>
              </a:cxn>
            </a:cxnLst>
            <a:rect l="l" t="t" r="r" b="b"/>
            <a:pathLst>
              <a:path w="341121" h="342000">
                <a:moveTo>
                  <a:pt x="0" y="0"/>
                </a:moveTo>
                <a:lnTo>
                  <a:pt x="341121" y="0"/>
                </a:lnTo>
                <a:lnTo>
                  <a:pt x="341121" y="342000"/>
                </a:lnTo>
                <a:lnTo>
                  <a:pt x="0" y="342000"/>
                </a:lnTo>
                <a:close/>
              </a:path>
            </a:pathLst>
          </a:custGeom>
          <a:effectLst>
            <a:outerShdw blurRad="50800" dist="12700" dir="2700000" algn="tl" rotWithShape="0">
              <a:schemeClr val="bg1">
                <a:lumMod val="50000"/>
                <a:alpha val="40000"/>
              </a:schemeClr>
            </a:outerShdw>
          </a:effectLst>
        </p:spPr>
      </p:pic>
      <p:sp>
        <p:nvSpPr>
          <p:cNvPr id="37" name="TextBox 36">
            <a:extLst>
              <a:ext uri="{FF2B5EF4-FFF2-40B4-BE49-F238E27FC236}">
                <a16:creationId xmlns:a16="http://schemas.microsoft.com/office/drawing/2014/main" id="{50727416-A5B0-E4FA-20CF-C83491F38A2D}"/>
              </a:ext>
            </a:extLst>
          </p:cNvPr>
          <p:cNvSpPr txBox="1"/>
          <p:nvPr/>
        </p:nvSpPr>
        <p:spPr>
          <a:xfrm>
            <a:off x="3452219" y="2856391"/>
            <a:ext cx="991109" cy="138499"/>
          </a:xfrm>
          <a:prstGeom prst="rect">
            <a:avLst/>
          </a:prstGeom>
          <a:noFill/>
          <a:effectLst/>
        </p:spPr>
        <p:txBody>
          <a:bodyPr wrap="square" lIns="46800" tIns="0" rIns="0" bIns="0" rtlCol="0">
            <a:spAutoFit/>
          </a:bodyPr>
          <a:lstStyle/>
          <a:p>
            <a:pPr lvl="0">
              <a:defRPr/>
            </a:pPr>
            <a:r>
              <a:rPr lang="en-GB" sz="900" dirty="0" err="1">
                <a:solidFill>
                  <a:schemeClr val="tx2"/>
                </a:solidFill>
              </a:rPr>
              <a:t>Dr.</a:t>
            </a:r>
            <a:r>
              <a:rPr lang="en-GB" sz="900" dirty="0">
                <a:solidFill>
                  <a:schemeClr val="tx2"/>
                </a:solidFill>
              </a:rPr>
              <a:t> Farhana Akbar</a:t>
            </a:r>
            <a:endParaRPr lang="en-GB" sz="900" dirty="0">
              <a:solidFill>
                <a:schemeClr val="tx2"/>
              </a:solidFill>
              <a:latin typeface="Arial"/>
              <a:cs typeface="Arial"/>
            </a:endParaRPr>
          </a:p>
        </p:txBody>
      </p:sp>
      <p:sp>
        <p:nvSpPr>
          <p:cNvPr id="38" name="TextBox 37">
            <a:extLst>
              <a:ext uri="{FF2B5EF4-FFF2-40B4-BE49-F238E27FC236}">
                <a16:creationId xmlns:a16="http://schemas.microsoft.com/office/drawing/2014/main" id="{18A3971C-0A74-8B0D-6B66-16703A55584A}"/>
              </a:ext>
            </a:extLst>
          </p:cNvPr>
          <p:cNvSpPr txBox="1"/>
          <p:nvPr/>
        </p:nvSpPr>
        <p:spPr>
          <a:xfrm>
            <a:off x="3496428" y="2994890"/>
            <a:ext cx="1113305" cy="693588"/>
          </a:xfrm>
          <a:prstGeom prst="rect">
            <a:avLst/>
          </a:prstGeom>
          <a:noFill/>
          <a:effectLst/>
        </p:spPr>
        <p:txBody>
          <a:bodyPr wrap="square" lIns="0" tIns="46800" rIns="0" bIns="0" rtlCol="0">
            <a:spAutoFit/>
          </a:bodyPr>
          <a:lstStyle/>
          <a:p>
            <a:pPr lvl="0">
              <a:spcAft>
                <a:spcPts val="100"/>
              </a:spcAft>
              <a:defRPr/>
            </a:pPr>
            <a:r>
              <a:rPr lang="en-US" sz="600" dirty="0">
                <a:solidFill>
                  <a:schemeClr val="tx2"/>
                </a:solidFill>
              </a:rPr>
              <a:t>Dr Farhana Akbar has a MEd from Sheffield University in the UK and a PhD in Special Education from US. She has over 3 decades teaching experience and school management.</a:t>
            </a:r>
            <a:endParaRPr lang="en-GB" sz="600" dirty="0">
              <a:solidFill>
                <a:schemeClr val="tx2"/>
              </a:solidFill>
            </a:endParaRPr>
          </a:p>
        </p:txBody>
      </p:sp>
      <p:sp>
        <p:nvSpPr>
          <p:cNvPr id="40" name="TextBox 39">
            <a:extLst>
              <a:ext uri="{FF2B5EF4-FFF2-40B4-BE49-F238E27FC236}">
                <a16:creationId xmlns:a16="http://schemas.microsoft.com/office/drawing/2014/main" id="{A633503E-5781-4309-235F-9866D94C4F5F}"/>
              </a:ext>
            </a:extLst>
          </p:cNvPr>
          <p:cNvSpPr txBox="1"/>
          <p:nvPr/>
        </p:nvSpPr>
        <p:spPr>
          <a:xfrm>
            <a:off x="5536563" y="2856391"/>
            <a:ext cx="991109" cy="138499"/>
          </a:xfrm>
          <a:prstGeom prst="rect">
            <a:avLst/>
          </a:prstGeom>
          <a:noFill/>
          <a:effectLst/>
        </p:spPr>
        <p:txBody>
          <a:bodyPr wrap="square" lIns="46800" tIns="0" rIns="0" bIns="0" rtlCol="0">
            <a:spAutoFit/>
          </a:bodyPr>
          <a:lstStyle/>
          <a:p>
            <a:pPr lvl="0">
              <a:defRPr/>
            </a:pPr>
            <a:r>
              <a:rPr lang="en-GB" sz="900" dirty="0" err="1">
                <a:solidFill>
                  <a:schemeClr val="tx2"/>
                </a:solidFill>
              </a:rPr>
              <a:t>Arfan</a:t>
            </a:r>
            <a:r>
              <a:rPr lang="en-GB" sz="900" dirty="0">
                <a:solidFill>
                  <a:schemeClr val="tx2"/>
                </a:solidFill>
              </a:rPr>
              <a:t> Ahmad</a:t>
            </a:r>
            <a:endParaRPr lang="en-GB" sz="900" dirty="0">
              <a:solidFill>
                <a:schemeClr val="tx2"/>
              </a:solidFill>
              <a:latin typeface="Arial"/>
              <a:cs typeface="Arial"/>
            </a:endParaRPr>
          </a:p>
        </p:txBody>
      </p:sp>
      <p:sp>
        <p:nvSpPr>
          <p:cNvPr id="41" name="TextBox 40">
            <a:extLst>
              <a:ext uri="{FF2B5EF4-FFF2-40B4-BE49-F238E27FC236}">
                <a16:creationId xmlns:a16="http://schemas.microsoft.com/office/drawing/2014/main" id="{CD365E0C-04EF-8381-F3A3-3AFA87ED47F3}"/>
              </a:ext>
            </a:extLst>
          </p:cNvPr>
          <p:cNvSpPr txBox="1"/>
          <p:nvPr/>
        </p:nvSpPr>
        <p:spPr>
          <a:xfrm>
            <a:off x="5580772" y="2994890"/>
            <a:ext cx="1113305" cy="508922"/>
          </a:xfrm>
          <a:prstGeom prst="rect">
            <a:avLst/>
          </a:prstGeom>
          <a:noFill/>
          <a:effectLst/>
        </p:spPr>
        <p:txBody>
          <a:bodyPr wrap="square" lIns="0" tIns="46800" rIns="0" bIns="0" rtlCol="0">
            <a:spAutoFit/>
          </a:bodyPr>
          <a:lstStyle/>
          <a:p>
            <a:pPr lvl="0">
              <a:spcAft>
                <a:spcPts val="100"/>
              </a:spcAft>
              <a:defRPr/>
            </a:pPr>
            <a:r>
              <a:rPr lang="en-GB" sz="600" dirty="0">
                <a:solidFill>
                  <a:schemeClr val="tx2"/>
                </a:solidFill>
              </a:rPr>
              <a:t>Responsible for onsite interactions with local government for school registration and overseeing building construction. </a:t>
            </a:r>
          </a:p>
        </p:txBody>
      </p:sp>
      <p:pic>
        <p:nvPicPr>
          <p:cNvPr id="42" name="Picture 41">
            <a:extLst>
              <a:ext uri="{FF2B5EF4-FFF2-40B4-BE49-F238E27FC236}">
                <a16:creationId xmlns:a16="http://schemas.microsoft.com/office/drawing/2014/main" id="{E12EC4ED-79CA-9462-22AC-24AFC411ACF1}"/>
              </a:ext>
            </a:extLst>
          </p:cNvPr>
          <p:cNvPicPr>
            <a:picLocks noChangeAspect="1"/>
          </p:cNvPicPr>
          <p:nvPr/>
        </p:nvPicPr>
        <p:blipFill>
          <a:blip r:embed="rId11"/>
          <a:srcRect/>
          <a:stretch/>
        </p:blipFill>
        <p:spPr>
          <a:xfrm>
            <a:off x="6796250" y="2856391"/>
            <a:ext cx="833481" cy="926090"/>
          </a:xfrm>
          <a:custGeom>
            <a:avLst/>
            <a:gdLst>
              <a:gd name="connsiteX0" fmla="*/ 0 w 341121"/>
              <a:gd name="connsiteY0" fmla="*/ 0 h 342000"/>
              <a:gd name="connsiteX1" fmla="*/ 341121 w 341121"/>
              <a:gd name="connsiteY1" fmla="*/ 0 h 342000"/>
              <a:gd name="connsiteX2" fmla="*/ 341121 w 341121"/>
              <a:gd name="connsiteY2" fmla="*/ 342000 h 342000"/>
              <a:gd name="connsiteX3" fmla="*/ 0 w 341121"/>
              <a:gd name="connsiteY3" fmla="*/ 342000 h 342000"/>
            </a:gdLst>
            <a:ahLst/>
            <a:cxnLst>
              <a:cxn ang="0">
                <a:pos x="connsiteX0" y="connsiteY0"/>
              </a:cxn>
              <a:cxn ang="0">
                <a:pos x="connsiteX1" y="connsiteY1"/>
              </a:cxn>
              <a:cxn ang="0">
                <a:pos x="connsiteX2" y="connsiteY2"/>
              </a:cxn>
              <a:cxn ang="0">
                <a:pos x="connsiteX3" y="connsiteY3"/>
              </a:cxn>
            </a:cxnLst>
            <a:rect l="l" t="t" r="r" b="b"/>
            <a:pathLst>
              <a:path w="341121" h="342000">
                <a:moveTo>
                  <a:pt x="0" y="0"/>
                </a:moveTo>
                <a:lnTo>
                  <a:pt x="341121" y="0"/>
                </a:lnTo>
                <a:lnTo>
                  <a:pt x="341121" y="342000"/>
                </a:lnTo>
                <a:lnTo>
                  <a:pt x="0" y="342000"/>
                </a:lnTo>
                <a:close/>
              </a:path>
            </a:pathLst>
          </a:custGeom>
          <a:effectLst>
            <a:outerShdw blurRad="50800" dist="12700" dir="2700000" algn="tl" rotWithShape="0">
              <a:schemeClr val="bg1">
                <a:lumMod val="50000"/>
                <a:alpha val="40000"/>
              </a:schemeClr>
            </a:outerShdw>
          </a:effectLst>
        </p:spPr>
      </p:pic>
      <p:sp>
        <p:nvSpPr>
          <p:cNvPr id="43" name="TextBox 42">
            <a:extLst>
              <a:ext uri="{FF2B5EF4-FFF2-40B4-BE49-F238E27FC236}">
                <a16:creationId xmlns:a16="http://schemas.microsoft.com/office/drawing/2014/main" id="{0718A9B2-BB07-606D-44BA-AA81A5173D79}"/>
              </a:ext>
            </a:extLst>
          </p:cNvPr>
          <p:cNvSpPr txBox="1"/>
          <p:nvPr/>
        </p:nvSpPr>
        <p:spPr>
          <a:xfrm>
            <a:off x="7736533" y="2856391"/>
            <a:ext cx="991109" cy="138499"/>
          </a:xfrm>
          <a:prstGeom prst="rect">
            <a:avLst/>
          </a:prstGeom>
          <a:noFill/>
          <a:effectLst/>
        </p:spPr>
        <p:txBody>
          <a:bodyPr wrap="square" lIns="46800" tIns="0" rIns="0" bIns="0" rtlCol="0">
            <a:spAutoFit/>
          </a:bodyPr>
          <a:lstStyle/>
          <a:p>
            <a:pPr lvl="0">
              <a:defRPr/>
            </a:pPr>
            <a:r>
              <a:rPr lang="en-GB" sz="900">
                <a:solidFill>
                  <a:schemeClr val="tx2"/>
                </a:solidFill>
              </a:rPr>
              <a:t>Bushra Zafar</a:t>
            </a:r>
            <a:endParaRPr lang="en-GB" sz="900" dirty="0">
              <a:solidFill>
                <a:schemeClr val="tx2"/>
              </a:solidFill>
              <a:latin typeface="Arial"/>
              <a:cs typeface="Arial"/>
            </a:endParaRPr>
          </a:p>
        </p:txBody>
      </p:sp>
      <p:sp>
        <p:nvSpPr>
          <p:cNvPr id="44" name="TextBox 43">
            <a:extLst>
              <a:ext uri="{FF2B5EF4-FFF2-40B4-BE49-F238E27FC236}">
                <a16:creationId xmlns:a16="http://schemas.microsoft.com/office/drawing/2014/main" id="{70A71ADD-C937-EB70-2D5C-90879477581C}"/>
              </a:ext>
            </a:extLst>
          </p:cNvPr>
          <p:cNvSpPr txBox="1"/>
          <p:nvPr/>
        </p:nvSpPr>
        <p:spPr>
          <a:xfrm>
            <a:off x="7780742" y="2994890"/>
            <a:ext cx="1113305" cy="785921"/>
          </a:xfrm>
          <a:prstGeom prst="rect">
            <a:avLst/>
          </a:prstGeom>
          <a:noFill/>
          <a:effectLst/>
        </p:spPr>
        <p:txBody>
          <a:bodyPr wrap="square" lIns="0" tIns="46800" rIns="0" bIns="0" rtlCol="0">
            <a:spAutoFit/>
          </a:bodyPr>
          <a:lstStyle/>
          <a:p>
            <a:pPr>
              <a:spcAft>
                <a:spcPts val="100"/>
              </a:spcAft>
              <a:defRPr/>
            </a:pPr>
            <a:r>
              <a:rPr lang="en-US" sz="600" dirty="0">
                <a:solidFill>
                  <a:schemeClr val="tx2"/>
                </a:solidFill>
              </a:rPr>
              <a:t>Responsible for the technological management and representation of the school over different channels. She brings with her over ten years of experience in Business Development and Management in UAE and Germany</a:t>
            </a:r>
            <a:r>
              <a:rPr lang="en-GB" sz="600" dirty="0">
                <a:solidFill>
                  <a:schemeClr val="tx2"/>
                </a:solidFill>
              </a:rPr>
              <a:t>.</a:t>
            </a:r>
          </a:p>
        </p:txBody>
      </p:sp>
      <p:pic>
        <p:nvPicPr>
          <p:cNvPr id="10" name="Picture 9">
            <a:extLst>
              <a:ext uri="{FF2B5EF4-FFF2-40B4-BE49-F238E27FC236}">
                <a16:creationId xmlns:a16="http://schemas.microsoft.com/office/drawing/2014/main" id="{885D5987-6AFB-1835-499D-5AB722A93048}"/>
              </a:ext>
            </a:extLst>
          </p:cNvPr>
          <p:cNvPicPr>
            <a:picLocks noChangeAspect="1"/>
          </p:cNvPicPr>
          <p:nvPr/>
        </p:nvPicPr>
        <p:blipFill>
          <a:blip r:embed="rId12"/>
          <a:stretch>
            <a:fillRect/>
          </a:stretch>
        </p:blipFill>
        <p:spPr>
          <a:xfrm>
            <a:off x="4639618" y="1361019"/>
            <a:ext cx="863057" cy="945113"/>
          </a:xfrm>
          <a:prstGeom prst="rect">
            <a:avLst/>
          </a:prstGeom>
        </p:spPr>
      </p:pic>
    </p:spTree>
    <p:extLst>
      <p:ext uri="{BB962C8B-B14F-4D97-AF65-F5344CB8AC3E}">
        <p14:creationId xmlns:p14="http://schemas.microsoft.com/office/powerpoint/2010/main" val="367013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F23E05D-E3D2-41B6-BDA4-79033417347D}"/>
              </a:ext>
            </a:extLst>
          </p:cNvPr>
          <p:cNvGraphicFramePr>
            <a:graphicFrameLocks noChangeAspect="1"/>
          </p:cNvGraphicFramePr>
          <p:nvPr>
            <p:custDataLst>
              <p:tags r:id="rId1"/>
            </p:custDataLst>
            <p:extLst>
              <p:ext uri="{D42A27DB-BD31-4B8C-83A1-F6EECF244321}">
                <p14:modId xmlns:p14="http://schemas.microsoft.com/office/powerpoint/2010/main" val="628691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9" name="Object 8" hidden="1">
                        <a:extLst>
                          <a:ext uri="{FF2B5EF4-FFF2-40B4-BE49-F238E27FC236}">
                            <a16:creationId xmlns:a16="http://schemas.microsoft.com/office/drawing/2014/main" id="{EF23E05D-E3D2-41B6-BDA4-7903341734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F64DA5DF-DC28-48DA-B425-332516D20749}"/>
              </a:ext>
            </a:extLst>
          </p:cNvPr>
          <p:cNvSpPr>
            <a:spLocks noGrp="1"/>
          </p:cNvSpPr>
          <p:nvPr>
            <p:ph type="sldNum" sz="quarter" idx="11"/>
          </p:nvPr>
        </p:nvSpPr>
        <p:spPr/>
        <p:txBody>
          <a:bodyPr/>
          <a:lstStyle/>
          <a:p>
            <a:fld id="{D56DB8AA-803C-49D2-90AA-1140CE72DCD7}" type="slidenum">
              <a:rPr lang="de-DE" smtClean="0"/>
              <a:pPr/>
              <a:t>7</a:t>
            </a:fld>
            <a:endParaRPr lang="de-DE" dirty="0"/>
          </a:p>
        </p:txBody>
      </p:sp>
      <p:sp>
        <p:nvSpPr>
          <p:cNvPr id="4" name="Title 3">
            <a:extLst>
              <a:ext uri="{FF2B5EF4-FFF2-40B4-BE49-F238E27FC236}">
                <a16:creationId xmlns:a16="http://schemas.microsoft.com/office/drawing/2014/main" id="{62214F2F-F673-4174-9245-B3EF063276CA}"/>
              </a:ext>
            </a:extLst>
          </p:cNvPr>
          <p:cNvSpPr>
            <a:spLocks noGrp="1"/>
          </p:cNvSpPr>
          <p:nvPr>
            <p:ph type="title"/>
          </p:nvPr>
        </p:nvSpPr>
        <p:spPr>
          <a:xfrm>
            <a:off x="306000" y="306000"/>
            <a:ext cx="6594760" cy="612000"/>
          </a:xfrm>
        </p:spPr>
        <p:txBody>
          <a:bodyPr vert="horz" lIns="0" tIns="0" rIns="0" bIns="0" rtlCol="0" anchor="t" anchorCtr="0">
            <a:noAutofit/>
          </a:bodyPr>
          <a:lstStyle/>
          <a:p>
            <a:r>
              <a:rPr lang="en-GB" sz="1800" dirty="0">
                <a:solidFill>
                  <a:schemeClr val="bg2"/>
                </a:solidFill>
              </a:rPr>
              <a:t>Project in focus: Upscaling successful PoC to a purpose build school ‘Green’ building</a:t>
            </a:r>
          </a:p>
        </p:txBody>
      </p:sp>
      <p:sp>
        <p:nvSpPr>
          <p:cNvPr id="5" name="Content Placeholder 4">
            <a:extLst>
              <a:ext uri="{FF2B5EF4-FFF2-40B4-BE49-F238E27FC236}">
                <a16:creationId xmlns:a16="http://schemas.microsoft.com/office/drawing/2014/main" id="{393F9133-81F4-4216-AB60-8ABC81A57263}"/>
              </a:ext>
            </a:extLst>
          </p:cNvPr>
          <p:cNvSpPr>
            <a:spLocks noGrp="1"/>
          </p:cNvSpPr>
          <p:nvPr>
            <p:ph sz="quarter" idx="13"/>
          </p:nvPr>
        </p:nvSpPr>
        <p:spPr>
          <a:xfrm>
            <a:off x="306000" y="1080000"/>
            <a:ext cx="2516141" cy="3672000"/>
          </a:xfrm>
          <a:noFill/>
        </p:spPr>
        <p:txBody>
          <a:bodyPr vert="horz" lIns="0" tIns="0" rIns="0" bIns="0" rtlCol="0">
            <a:noAutofit/>
          </a:bodyPr>
          <a:lstStyle/>
          <a:p>
            <a:pPr marL="0" indent="0" algn="just">
              <a:lnSpc>
                <a:spcPct val="100000"/>
              </a:lnSpc>
              <a:spcAft>
                <a:spcPts val="0"/>
              </a:spcAft>
              <a:buNone/>
            </a:pPr>
            <a:r>
              <a:rPr lang="en-GB" sz="800" b="1" dirty="0"/>
              <a:t>From</a:t>
            </a:r>
          </a:p>
          <a:p>
            <a:pPr marL="0" indent="0" algn="just">
              <a:lnSpc>
                <a:spcPct val="100000"/>
              </a:lnSpc>
              <a:spcAft>
                <a:spcPts val="0"/>
              </a:spcAft>
              <a:buNone/>
            </a:pPr>
            <a:endParaRPr lang="en-GB" sz="800" dirty="0"/>
          </a:p>
          <a:p>
            <a:pPr marL="228600" indent="-228600" algn="just">
              <a:lnSpc>
                <a:spcPct val="100000"/>
              </a:lnSpc>
              <a:spcAft>
                <a:spcPts val="0"/>
              </a:spcAft>
              <a:buAutoNum type="arabicPeriod"/>
            </a:pPr>
            <a:r>
              <a:rPr lang="en-GB" sz="800" dirty="0"/>
              <a:t>School operational since 2017 with a total of 60 pupils spread over kindergarten to Grade 8.</a:t>
            </a:r>
          </a:p>
          <a:p>
            <a:pPr marL="228600" indent="-228600" algn="just">
              <a:lnSpc>
                <a:spcPct val="100000"/>
              </a:lnSpc>
              <a:spcAft>
                <a:spcPts val="0"/>
              </a:spcAft>
              <a:buAutoNum type="arabicPeriod"/>
            </a:pPr>
            <a:r>
              <a:rPr lang="en-GB" sz="800" dirty="0"/>
              <a:t>Donated residential building converted to be used as a school (2040 sq./feet), no playground, staff rooms etc…</a:t>
            </a:r>
          </a:p>
          <a:p>
            <a:pPr marL="228600" indent="-228600" algn="just">
              <a:lnSpc>
                <a:spcPct val="100000"/>
              </a:lnSpc>
              <a:spcAft>
                <a:spcPts val="0"/>
              </a:spcAft>
              <a:buAutoNum type="arabicPeriod"/>
            </a:pPr>
            <a:r>
              <a:rPr lang="en-GB" sz="800" dirty="0"/>
              <a:t>Roof of the residential building serving as a playground in recess/ lunch breaks.</a:t>
            </a:r>
          </a:p>
          <a:p>
            <a:pPr marL="228600" indent="-228600" algn="just">
              <a:lnSpc>
                <a:spcPct val="100000"/>
              </a:lnSpc>
              <a:spcAft>
                <a:spcPts val="0"/>
              </a:spcAft>
              <a:buAutoNum type="arabicPeriod"/>
            </a:pPr>
            <a:endParaRPr lang="en-GB" sz="800" dirty="0"/>
          </a:p>
          <a:p>
            <a:pPr marL="0" indent="0" algn="just">
              <a:lnSpc>
                <a:spcPct val="100000"/>
              </a:lnSpc>
              <a:spcAft>
                <a:spcPts val="0"/>
              </a:spcAft>
              <a:buNone/>
            </a:pPr>
            <a:endParaRPr lang="en-GB" sz="800" dirty="0"/>
          </a:p>
          <a:p>
            <a:pPr marL="0" indent="0" algn="just">
              <a:lnSpc>
                <a:spcPct val="100000"/>
              </a:lnSpc>
              <a:spcAft>
                <a:spcPts val="0"/>
              </a:spcAft>
              <a:buNone/>
            </a:pPr>
            <a:r>
              <a:rPr lang="en-GB" sz="800" b="1" dirty="0"/>
              <a:t>To</a:t>
            </a:r>
          </a:p>
          <a:p>
            <a:pPr marL="0" indent="0" algn="just">
              <a:lnSpc>
                <a:spcPct val="100000"/>
              </a:lnSpc>
              <a:spcAft>
                <a:spcPts val="0"/>
              </a:spcAft>
              <a:buNone/>
            </a:pPr>
            <a:endParaRPr lang="en-GB" sz="800" dirty="0"/>
          </a:p>
          <a:p>
            <a:pPr marL="228600" indent="-228600" algn="just">
              <a:lnSpc>
                <a:spcPct val="100000"/>
              </a:lnSpc>
              <a:spcAft>
                <a:spcPts val="0"/>
              </a:spcAft>
              <a:buFont typeface="+mj-lt"/>
              <a:buAutoNum type="arabicPeriod"/>
            </a:pPr>
            <a:r>
              <a:rPr lang="en-GB" sz="800" dirty="0"/>
              <a:t>Upscaling existing setup to provide education from Kindergarten/preschool (including nursery) to Grade 10 (board exams). Total students to go from 60 to 150 pupils.</a:t>
            </a:r>
          </a:p>
          <a:p>
            <a:pPr marL="228600" indent="-228600" algn="just">
              <a:lnSpc>
                <a:spcPct val="100000"/>
              </a:lnSpc>
              <a:spcAft>
                <a:spcPts val="0"/>
              </a:spcAft>
              <a:buFont typeface="+mj-lt"/>
              <a:buAutoNum type="arabicPeriod"/>
            </a:pPr>
            <a:endParaRPr lang="en-GB" sz="800" dirty="0"/>
          </a:p>
          <a:p>
            <a:pPr marL="228600" indent="-228600" algn="just">
              <a:lnSpc>
                <a:spcPct val="100000"/>
              </a:lnSpc>
              <a:spcAft>
                <a:spcPts val="0"/>
              </a:spcAft>
              <a:buFont typeface="+mj-lt"/>
              <a:buAutoNum type="arabicPeriod"/>
            </a:pPr>
            <a:r>
              <a:rPr lang="en-GB" sz="800" dirty="0"/>
              <a:t>Have a Green purpose-built school – avoid disruption in studies due to shortage of electricity or other services (eg installation of Solar panels, Rainwater recycling, Nature area).</a:t>
            </a:r>
          </a:p>
          <a:p>
            <a:pPr marL="228600" indent="-228600" algn="just">
              <a:lnSpc>
                <a:spcPct val="100000"/>
              </a:lnSpc>
              <a:spcAft>
                <a:spcPts val="0"/>
              </a:spcAft>
              <a:buFont typeface="+mj-lt"/>
              <a:buAutoNum type="arabicPeriod"/>
            </a:pPr>
            <a:endParaRPr lang="en-GB" sz="800" dirty="0"/>
          </a:p>
          <a:p>
            <a:pPr marL="228600" indent="-228600" algn="just">
              <a:lnSpc>
                <a:spcPct val="100000"/>
              </a:lnSpc>
              <a:spcAft>
                <a:spcPts val="0"/>
              </a:spcAft>
              <a:buFont typeface="+mj-lt"/>
              <a:buAutoNum type="arabicPeriod"/>
            </a:pPr>
            <a:r>
              <a:rPr lang="en-GB" sz="800" dirty="0"/>
              <a:t>Have a max of 15 pupils per class to keep the focus on the child as a ‘whole’ – including offering extra curricular activities.</a:t>
            </a:r>
          </a:p>
          <a:p>
            <a:pPr marL="0" indent="0" algn="just">
              <a:lnSpc>
                <a:spcPct val="100000"/>
              </a:lnSpc>
              <a:spcAft>
                <a:spcPts val="0"/>
              </a:spcAft>
              <a:buNone/>
            </a:pPr>
            <a:endParaRPr lang="en-GB" sz="800" dirty="0"/>
          </a:p>
          <a:p>
            <a:pPr marL="228600" indent="-228600" algn="just">
              <a:lnSpc>
                <a:spcPct val="100000"/>
              </a:lnSpc>
              <a:spcAft>
                <a:spcPts val="0"/>
              </a:spcAft>
              <a:buAutoNum type="arabicPeriod"/>
            </a:pPr>
            <a:endParaRPr lang="en-GB" sz="800" dirty="0"/>
          </a:p>
        </p:txBody>
      </p:sp>
      <p:sp>
        <p:nvSpPr>
          <p:cNvPr id="6" name="Content Placeholder 5">
            <a:extLst>
              <a:ext uri="{FF2B5EF4-FFF2-40B4-BE49-F238E27FC236}">
                <a16:creationId xmlns:a16="http://schemas.microsoft.com/office/drawing/2014/main" id="{B8F0C055-378B-4DA8-81A8-F46A586A87A1}"/>
              </a:ext>
            </a:extLst>
          </p:cNvPr>
          <p:cNvSpPr>
            <a:spLocks noGrp="1"/>
          </p:cNvSpPr>
          <p:nvPr>
            <p:ph sz="quarter" idx="15"/>
          </p:nvPr>
        </p:nvSpPr>
        <p:spPr>
          <a:noFill/>
        </p:spPr>
        <p:txBody>
          <a:bodyPr vert="horz" lIns="0" tIns="0" rIns="0" bIns="0" rtlCol="0">
            <a:noAutofit/>
          </a:bodyPr>
          <a:lstStyle/>
          <a:p>
            <a:pPr marL="0" indent="0" algn="just">
              <a:lnSpc>
                <a:spcPct val="100000"/>
              </a:lnSpc>
              <a:spcAft>
                <a:spcPts val="0"/>
              </a:spcAft>
              <a:buNone/>
            </a:pPr>
            <a:r>
              <a:rPr lang="en-GB" sz="800" b="1" dirty="0"/>
              <a:t>Plot picture</a:t>
            </a:r>
          </a:p>
          <a:p>
            <a:pPr marL="0" indent="0" algn="just">
              <a:lnSpc>
                <a:spcPct val="100000"/>
              </a:lnSpc>
              <a:spcAft>
                <a:spcPts val="0"/>
              </a:spcAft>
              <a:buNone/>
            </a:pPr>
            <a:endParaRPr lang="en-GB" sz="800" b="1" dirty="0"/>
          </a:p>
          <a:p>
            <a:pPr marL="0" indent="0" algn="just">
              <a:lnSpc>
                <a:spcPct val="100000"/>
              </a:lnSpc>
              <a:spcAft>
                <a:spcPts val="0"/>
              </a:spcAft>
              <a:buNone/>
            </a:pPr>
            <a:endParaRPr lang="en-GB" sz="800" b="1" dirty="0"/>
          </a:p>
        </p:txBody>
      </p:sp>
      <p:sp>
        <p:nvSpPr>
          <p:cNvPr id="7" name="Content Placeholder 6">
            <a:extLst>
              <a:ext uri="{FF2B5EF4-FFF2-40B4-BE49-F238E27FC236}">
                <a16:creationId xmlns:a16="http://schemas.microsoft.com/office/drawing/2014/main" id="{B47357FD-63D0-4DA4-90AB-90117D3FA476}"/>
              </a:ext>
            </a:extLst>
          </p:cNvPr>
          <p:cNvSpPr>
            <a:spLocks noGrp="1"/>
          </p:cNvSpPr>
          <p:nvPr>
            <p:ph sz="quarter" idx="14"/>
          </p:nvPr>
        </p:nvSpPr>
        <p:spPr/>
        <p:txBody>
          <a:bodyPr/>
          <a:lstStyle/>
          <a:p>
            <a:pPr marL="0" indent="0" algn="just">
              <a:lnSpc>
                <a:spcPct val="100000"/>
              </a:lnSpc>
              <a:spcAft>
                <a:spcPts val="0"/>
              </a:spcAft>
              <a:buNone/>
            </a:pPr>
            <a:r>
              <a:rPr lang="en-GB" sz="800" b="1" dirty="0"/>
              <a:t>Space Requirement</a:t>
            </a:r>
          </a:p>
          <a:p>
            <a:pPr marL="0" indent="0" algn="just">
              <a:lnSpc>
                <a:spcPct val="100000"/>
              </a:lnSpc>
              <a:spcAft>
                <a:spcPts val="0"/>
              </a:spcAft>
              <a:buNone/>
            </a:pPr>
            <a:endParaRPr lang="en-GB" sz="800" dirty="0"/>
          </a:p>
          <a:p>
            <a:pPr algn="just">
              <a:lnSpc>
                <a:spcPct val="100000"/>
              </a:lnSpc>
              <a:spcAft>
                <a:spcPts val="0"/>
              </a:spcAft>
            </a:pPr>
            <a:r>
              <a:rPr lang="en-GB" sz="800" dirty="0"/>
              <a:t>10 Classrooms (Grade 1-10)</a:t>
            </a:r>
          </a:p>
          <a:p>
            <a:pPr algn="just">
              <a:lnSpc>
                <a:spcPct val="100000"/>
              </a:lnSpc>
              <a:spcAft>
                <a:spcPts val="0"/>
              </a:spcAft>
            </a:pPr>
            <a:r>
              <a:rPr lang="en-GB" sz="800" dirty="0"/>
              <a:t>Pre-school/ Kindergarten room</a:t>
            </a:r>
          </a:p>
          <a:p>
            <a:pPr algn="just">
              <a:lnSpc>
                <a:spcPct val="100000"/>
              </a:lnSpc>
              <a:spcAft>
                <a:spcPts val="0"/>
              </a:spcAft>
            </a:pPr>
            <a:r>
              <a:rPr lang="en-GB" sz="800" dirty="0"/>
              <a:t>Library/ Art Lab</a:t>
            </a:r>
          </a:p>
          <a:p>
            <a:pPr algn="just">
              <a:lnSpc>
                <a:spcPct val="100000"/>
              </a:lnSpc>
              <a:spcAft>
                <a:spcPts val="0"/>
              </a:spcAft>
            </a:pPr>
            <a:r>
              <a:rPr lang="en-GB" sz="800" dirty="0"/>
              <a:t>Computer Lab</a:t>
            </a:r>
          </a:p>
          <a:p>
            <a:pPr algn="just">
              <a:lnSpc>
                <a:spcPct val="100000"/>
              </a:lnSpc>
              <a:spcAft>
                <a:spcPts val="0"/>
              </a:spcAft>
            </a:pPr>
            <a:r>
              <a:rPr lang="en-GB" sz="800" dirty="0"/>
              <a:t>Science Lab</a:t>
            </a:r>
          </a:p>
          <a:p>
            <a:pPr algn="just">
              <a:lnSpc>
                <a:spcPct val="100000"/>
              </a:lnSpc>
              <a:spcAft>
                <a:spcPts val="0"/>
              </a:spcAft>
            </a:pPr>
            <a:r>
              <a:rPr lang="en-GB" sz="800" dirty="0"/>
              <a:t>Staff room/ Supplies room</a:t>
            </a:r>
          </a:p>
          <a:p>
            <a:pPr algn="just">
              <a:lnSpc>
                <a:spcPct val="100000"/>
              </a:lnSpc>
              <a:spcAft>
                <a:spcPts val="0"/>
              </a:spcAft>
            </a:pPr>
            <a:r>
              <a:rPr lang="en-GB" sz="800" dirty="0"/>
              <a:t>Kitchen/ serving area for lunch</a:t>
            </a:r>
          </a:p>
          <a:p>
            <a:r>
              <a:rPr lang="en-GB" sz="800" dirty="0"/>
              <a:t> Assembly/playground area</a:t>
            </a:r>
          </a:p>
          <a:p>
            <a:pPr marL="0" indent="0">
              <a:buNone/>
            </a:pPr>
            <a:endParaRPr lang="en-GB" sz="800" dirty="0"/>
          </a:p>
        </p:txBody>
      </p:sp>
      <p:graphicFrame>
        <p:nvGraphicFramePr>
          <p:cNvPr id="22" name="Table 22">
            <a:extLst>
              <a:ext uri="{FF2B5EF4-FFF2-40B4-BE49-F238E27FC236}">
                <a16:creationId xmlns:a16="http://schemas.microsoft.com/office/drawing/2014/main" id="{59C327E6-4150-491F-8903-7E8CC8DCC92B}"/>
              </a:ext>
            </a:extLst>
          </p:cNvPr>
          <p:cNvGraphicFramePr>
            <a:graphicFrameLocks noGrp="1"/>
          </p:cNvGraphicFramePr>
          <p:nvPr>
            <p:extLst>
              <p:ext uri="{D42A27DB-BD31-4B8C-83A1-F6EECF244321}">
                <p14:modId xmlns:p14="http://schemas.microsoft.com/office/powerpoint/2010/main" val="2231896439"/>
              </p:ext>
            </p:extLst>
          </p:nvPr>
        </p:nvGraphicFramePr>
        <p:xfrm>
          <a:off x="3137904" y="2466000"/>
          <a:ext cx="2868192" cy="1828800"/>
        </p:xfrm>
        <a:graphic>
          <a:graphicData uri="http://schemas.openxmlformats.org/drawingml/2006/table">
            <a:tbl>
              <a:tblPr firstRow="1" bandRow="1">
                <a:tableStyleId>{D27102A9-8310-4765-A935-A1911B00CA55}</a:tableStyleId>
              </a:tblPr>
              <a:tblGrid>
                <a:gridCol w="1130749">
                  <a:extLst>
                    <a:ext uri="{9D8B030D-6E8A-4147-A177-3AD203B41FA5}">
                      <a16:colId xmlns:a16="http://schemas.microsoft.com/office/drawing/2014/main" val="3277740829"/>
                    </a:ext>
                  </a:extLst>
                </a:gridCol>
                <a:gridCol w="876020">
                  <a:extLst>
                    <a:ext uri="{9D8B030D-6E8A-4147-A177-3AD203B41FA5}">
                      <a16:colId xmlns:a16="http://schemas.microsoft.com/office/drawing/2014/main" val="3585718586"/>
                    </a:ext>
                  </a:extLst>
                </a:gridCol>
                <a:gridCol w="861423">
                  <a:extLst>
                    <a:ext uri="{9D8B030D-6E8A-4147-A177-3AD203B41FA5}">
                      <a16:colId xmlns:a16="http://schemas.microsoft.com/office/drawing/2014/main" val="723453524"/>
                    </a:ext>
                  </a:extLst>
                </a:gridCol>
              </a:tblGrid>
              <a:tr h="172873">
                <a:tc>
                  <a:txBody>
                    <a:bodyPr/>
                    <a:lstStyle/>
                    <a:p>
                      <a:r>
                        <a:rPr lang="en-GB" sz="800" dirty="0"/>
                        <a:t>Cost Type</a:t>
                      </a:r>
                    </a:p>
                  </a:txBody>
                  <a:tcPr/>
                </a:tc>
                <a:tc>
                  <a:txBody>
                    <a:bodyPr/>
                    <a:lstStyle/>
                    <a:p>
                      <a:r>
                        <a:rPr lang="en-GB" sz="800" dirty="0"/>
                        <a:t>Amount  (GBP)</a:t>
                      </a:r>
                    </a:p>
                  </a:txBody>
                  <a:tcPr/>
                </a:tc>
                <a:tc>
                  <a:txBody>
                    <a:bodyPr/>
                    <a:lstStyle/>
                    <a:p>
                      <a:r>
                        <a:rPr lang="en-GB" sz="800" dirty="0"/>
                        <a:t>Status</a:t>
                      </a:r>
                    </a:p>
                  </a:txBody>
                  <a:tcPr/>
                </a:tc>
                <a:extLst>
                  <a:ext uri="{0D108BD9-81ED-4DB2-BD59-A6C34878D82A}">
                    <a16:rowId xmlns:a16="http://schemas.microsoft.com/office/drawing/2014/main" val="2637332366"/>
                  </a:ext>
                </a:extLst>
              </a:tr>
              <a:tr h="17287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dirty="0"/>
                        <a:t>Land cost including transfer charges</a:t>
                      </a:r>
                    </a:p>
                  </a:txBody>
                  <a:tcPr/>
                </a:tc>
                <a:tc>
                  <a:txBody>
                    <a:bodyPr/>
                    <a:lstStyle/>
                    <a:p>
                      <a:pPr algn="r"/>
                      <a:r>
                        <a:rPr lang="en-GB" sz="800" dirty="0"/>
                        <a:t>35k</a:t>
                      </a:r>
                    </a:p>
                  </a:txBody>
                  <a:tcPr/>
                </a:tc>
                <a:tc>
                  <a:txBody>
                    <a:bodyPr/>
                    <a:lstStyle/>
                    <a:p>
                      <a:pPr algn="r"/>
                      <a:r>
                        <a:rPr lang="en-GB" sz="800" dirty="0"/>
                        <a:t>Paid</a:t>
                      </a:r>
                    </a:p>
                  </a:txBody>
                  <a:tcPr/>
                </a:tc>
                <a:extLst>
                  <a:ext uri="{0D108BD9-81ED-4DB2-BD59-A6C34878D82A}">
                    <a16:rowId xmlns:a16="http://schemas.microsoft.com/office/drawing/2014/main" val="1924591954"/>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dirty="0"/>
                        <a:t>Building cost estimation including (including registration, security system, IT infrastructure)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800" b="0" dirty="0"/>
                    </a:p>
                  </a:txBody>
                  <a:tcPr/>
                </a:tc>
                <a:tc>
                  <a:txBody>
                    <a:bodyPr/>
                    <a:lstStyle/>
                    <a:p>
                      <a:pPr algn="r"/>
                      <a:r>
                        <a:rPr lang="en-GB" sz="800" dirty="0"/>
                        <a:t>150 – 200k</a:t>
                      </a:r>
                    </a:p>
                  </a:txBody>
                  <a:tcPr/>
                </a:tc>
                <a:tc>
                  <a:txBody>
                    <a:bodyPr/>
                    <a:lstStyle/>
                    <a:p>
                      <a:pPr algn="r"/>
                      <a:r>
                        <a:rPr lang="en-GB" sz="800" dirty="0"/>
                        <a:t>Fund Raising</a:t>
                      </a:r>
                    </a:p>
                  </a:txBody>
                  <a:tcPr/>
                </a:tc>
                <a:extLst>
                  <a:ext uri="{0D108BD9-81ED-4DB2-BD59-A6C34878D82A}">
                    <a16:rowId xmlns:a16="http://schemas.microsoft.com/office/drawing/2014/main" val="2078086199"/>
                  </a:ext>
                </a:extLst>
              </a:tr>
              <a:tr h="0">
                <a:tc>
                  <a:txBody>
                    <a:bodyPr/>
                    <a:lstStyle/>
                    <a:p>
                      <a:pPr algn="r"/>
                      <a:r>
                        <a:rPr lang="en-GB" sz="800" b="1" dirty="0"/>
                        <a:t>Total</a:t>
                      </a:r>
                    </a:p>
                  </a:txBody>
                  <a:tcPr/>
                </a:tc>
                <a:tc>
                  <a:txBody>
                    <a:bodyPr/>
                    <a:lstStyle/>
                    <a:p>
                      <a:pPr algn="r"/>
                      <a:r>
                        <a:rPr lang="en-GB" sz="800" b="1" dirty="0"/>
                        <a:t>185k – 235k</a:t>
                      </a:r>
                    </a:p>
                  </a:txBody>
                  <a:tcPr/>
                </a:tc>
                <a:tc>
                  <a:txBody>
                    <a:bodyPr/>
                    <a:lstStyle/>
                    <a:p>
                      <a:pPr algn="r"/>
                      <a:endParaRPr lang="en-GB" sz="800" b="1" dirty="0"/>
                    </a:p>
                  </a:txBody>
                  <a:tcPr/>
                </a:tc>
                <a:extLst>
                  <a:ext uri="{0D108BD9-81ED-4DB2-BD59-A6C34878D82A}">
                    <a16:rowId xmlns:a16="http://schemas.microsoft.com/office/drawing/2014/main" val="953485854"/>
                  </a:ext>
                </a:extLst>
              </a:tr>
            </a:tbl>
          </a:graphicData>
        </a:graphic>
      </p:graphicFrame>
      <p:sp>
        <p:nvSpPr>
          <p:cNvPr id="26" name="Rectangle 25">
            <a:extLst>
              <a:ext uri="{FF2B5EF4-FFF2-40B4-BE49-F238E27FC236}">
                <a16:creationId xmlns:a16="http://schemas.microsoft.com/office/drawing/2014/main" id="{7E0EFFD3-AFE3-435F-9BF1-4FE7B91E8482}"/>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sp>
        <p:nvSpPr>
          <p:cNvPr id="14" name="Footer Placeholder 2">
            <a:extLst>
              <a:ext uri="{FF2B5EF4-FFF2-40B4-BE49-F238E27FC236}">
                <a16:creationId xmlns:a16="http://schemas.microsoft.com/office/drawing/2014/main" id="{54727694-4163-4C24-86F8-CD95DF94C73B}"/>
              </a:ext>
            </a:extLst>
          </p:cNvPr>
          <p:cNvSpPr txBox="1">
            <a:spLocks/>
          </p:cNvSpPr>
          <p:nvPr/>
        </p:nvSpPr>
        <p:spPr>
          <a:xfrm>
            <a:off x="6140371" y="4336136"/>
            <a:ext cx="3257490" cy="60450"/>
          </a:xfrm>
          <a:prstGeom prst="rect">
            <a:avLst/>
          </a:prstGeom>
        </p:spPr>
        <p:txBody>
          <a:bodyPr vert="horz" lIns="0" tIns="0" rIns="0" bIns="0" rtlCol="0" anchor="ctr"/>
          <a:lstStyle>
            <a:defPPr>
              <a:defRPr lang="x-none"/>
            </a:defPPr>
            <a:lvl1pPr marL="0" algn="r" defTabSz="685800" rtl="0" eaLnBrk="1" latinLnBrk="0" hangingPunct="1">
              <a:defRPr sz="6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000" dirty="0"/>
              <a:t>Please see Appendix for CAD </a:t>
            </a:r>
            <a:r>
              <a:rPr lang="en-US" sz="800" dirty="0"/>
              <a:t>building</a:t>
            </a:r>
            <a:r>
              <a:rPr lang="en-US" sz="1000" dirty="0"/>
              <a:t> design</a:t>
            </a:r>
            <a:endParaRPr lang="de-DE" sz="1000" dirty="0"/>
          </a:p>
        </p:txBody>
      </p:sp>
      <p:sp>
        <p:nvSpPr>
          <p:cNvPr id="11" name="Footer Placeholder 3">
            <a:extLst>
              <a:ext uri="{FF2B5EF4-FFF2-40B4-BE49-F238E27FC236}">
                <a16:creationId xmlns:a16="http://schemas.microsoft.com/office/drawing/2014/main" id="{5BA78B87-9726-5ABC-BF9D-56AA8AE3C31C}"/>
              </a:ext>
            </a:extLst>
          </p:cNvPr>
          <p:cNvSpPr txBox="1">
            <a:spLocks/>
          </p:cNvSpPr>
          <p:nvPr/>
        </p:nvSpPr>
        <p:spPr>
          <a:xfrm>
            <a:off x="3918000" y="4896000"/>
            <a:ext cx="3600000" cy="180000"/>
          </a:xfrm>
          <a:prstGeom prst="rect">
            <a:avLst/>
          </a:prstGeom>
        </p:spPr>
        <p:txBody>
          <a:bodyPr vert="horz" lIns="0" tIns="0" rIns="0" bIns="0" rtlCol="0" anchor="ctr"/>
          <a:lstStyle>
            <a:defPPr>
              <a:defRPr lang="x-none"/>
            </a:defPPr>
            <a:lvl1pPr marL="0" algn="r" defTabSz="685800" rtl="0" eaLnBrk="1" latinLnBrk="0" hangingPunct="1">
              <a:defRPr sz="600" kern="1200">
                <a:solidFill>
                  <a:schemeClr val="tx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Grant application</a:t>
            </a:r>
            <a:endParaRPr lang="de-DE" dirty="0"/>
          </a:p>
        </p:txBody>
      </p:sp>
      <p:pic>
        <p:nvPicPr>
          <p:cNvPr id="15" name="Picture 14">
            <a:extLst>
              <a:ext uri="{FF2B5EF4-FFF2-40B4-BE49-F238E27FC236}">
                <a16:creationId xmlns:a16="http://schemas.microsoft.com/office/drawing/2014/main" id="{5961E76D-3D1F-7025-7176-BB16E606C4DB}"/>
              </a:ext>
            </a:extLst>
          </p:cNvPr>
          <p:cNvPicPr>
            <a:picLocks noChangeAspect="1"/>
          </p:cNvPicPr>
          <p:nvPr/>
        </p:nvPicPr>
        <p:blipFill>
          <a:blip r:embed="rId5"/>
          <a:stretch>
            <a:fillRect/>
          </a:stretch>
        </p:blipFill>
        <p:spPr>
          <a:xfrm>
            <a:off x="6066000" y="1285914"/>
            <a:ext cx="2454886" cy="1811523"/>
          </a:xfrm>
          <a:prstGeom prst="rect">
            <a:avLst/>
          </a:prstGeom>
        </p:spPr>
      </p:pic>
      <p:pic>
        <p:nvPicPr>
          <p:cNvPr id="17" name="Picture 16">
            <a:extLst>
              <a:ext uri="{FF2B5EF4-FFF2-40B4-BE49-F238E27FC236}">
                <a16:creationId xmlns:a16="http://schemas.microsoft.com/office/drawing/2014/main" id="{EEA75225-4EC0-1AE0-85D0-5E7355F55144}"/>
              </a:ext>
            </a:extLst>
          </p:cNvPr>
          <p:cNvPicPr>
            <a:picLocks noChangeAspect="1"/>
          </p:cNvPicPr>
          <p:nvPr/>
        </p:nvPicPr>
        <p:blipFill>
          <a:blip r:embed="rId6"/>
          <a:stretch>
            <a:fillRect/>
          </a:stretch>
        </p:blipFill>
        <p:spPr>
          <a:xfrm>
            <a:off x="7606038" y="2719627"/>
            <a:ext cx="1231962" cy="1575173"/>
          </a:xfrm>
          <a:prstGeom prst="rect">
            <a:avLst/>
          </a:prstGeom>
        </p:spPr>
      </p:pic>
    </p:spTree>
    <p:extLst>
      <p:ext uri="{BB962C8B-B14F-4D97-AF65-F5344CB8AC3E}">
        <p14:creationId xmlns:p14="http://schemas.microsoft.com/office/powerpoint/2010/main" val="41228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590EBD-141A-4933-BE0C-C18E299C4BBC}"/>
              </a:ext>
            </a:extLst>
          </p:cNvPr>
          <p:cNvGraphicFramePr>
            <a:graphicFrameLocks noChangeAspect="1"/>
          </p:cNvGraphicFramePr>
          <p:nvPr>
            <p:custDataLst>
              <p:tags r:id="rId1"/>
            </p:custDataLst>
            <p:extLst>
              <p:ext uri="{D42A27DB-BD31-4B8C-83A1-F6EECF244321}">
                <p14:modId xmlns:p14="http://schemas.microsoft.com/office/powerpoint/2010/main" val="252199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1" imgH="470" progId="TCLayout.ActiveDocument.1">
                  <p:embed/>
                </p:oleObj>
              </mc:Choice>
              <mc:Fallback>
                <p:oleObj name="think-cell Slide" r:id="rId4" imgW="471" imgH="470" progId="TCLayout.ActiveDocument.1">
                  <p:embed/>
                  <p:pic>
                    <p:nvPicPr>
                      <p:cNvPr id="7" name="Object 6" hidden="1">
                        <a:extLst>
                          <a:ext uri="{FF2B5EF4-FFF2-40B4-BE49-F238E27FC236}">
                            <a16:creationId xmlns:a16="http://schemas.microsoft.com/office/drawing/2014/main" id="{33590EBD-141A-4933-BE0C-C18E299C4B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4787317-49B3-4DE7-B5C7-A81FCBB9B465}"/>
              </a:ext>
            </a:extLst>
          </p:cNvPr>
          <p:cNvSpPr>
            <a:spLocks noGrp="1"/>
          </p:cNvSpPr>
          <p:nvPr>
            <p:ph type="sldNum" sz="quarter" idx="11"/>
          </p:nvPr>
        </p:nvSpPr>
        <p:spPr/>
        <p:txBody>
          <a:bodyPr/>
          <a:lstStyle/>
          <a:p>
            <a:fld id="{D94909C6-CC71-4962-A18E-AF0515723D95}" type="slidenum">
              <a:rPr lang="de-DE" noProof="0" smtClean="0"/>
              <a:pPr/>
              <a:t>8</a:t>
            </a:fld>
            <a:endParaRPr lang="de-DE" noProof="0"/>
          </a:p>
        </p:txBody>
      </p:sp>
      <p:sp>
        <p:nvSpPr>
          <p:cNvPr id="3" name="Footer Placeholder 2">
            <a:extLst>
              <a:ext uri="{FF2B5EF4-FFF2-40B4-BE49-F238E27FC236}">
                <a16:creationId xmlns:a16="http://schemas.microsoft.com/office/drawing/2014/main" id="{6EB5C608-E940-47A3-ACB2-49648D4B3754}"/>
              </a:ext>
            </a:extLst>
          </p:cNvPr>
          <p:cNvSpPr>
            <a:spLocks noGrp="1"/>
          </p:cNvSpPr>
          <p:nvPr>
            <p:ph type="ftr" sz="quarter" idx="12"/>
          </p:nvPr>
        </p:nvSpPr>
        <p:spPr/>
        <p:txBody>
          <a:bodyPr/>
          <a:lstStyle/>
          <a:p>
            <a:r>
              <a:rPr lang="en-US" noProof="0"/>
              <a:t>Grant application</a:t>
            </a:r>
            <a:endParaRPr lang="de-DE" noProof="0" dirty="0"/>
          </a:p>
        </p:txBody>
      </p:sp>
      <p:sp>
        <p:nvSpPr>
          <p:cNvPr id="4" name="Title 3">
            <a:extLst>
              <a:ext uri="{FF2B5EF4-FFF2-40B4-BE49-F238E27FC236}">
                <a16:creationId xmlns:a16="http://schemas.microsoft.com/office/drawing/2014/main" id="{6714D203-1191-4937-87B7-E4C195B97376}"/>
              </a:ext>
            </a:extLst>
          </p:cNvPr>
          <p:cNvSpPr>
            <a:spLocks noGrp="1"/>
          </p:cNvSpPr>
          <p:nvPr>
            <p:ph type="title"/>
          </p:nvPr>
        </p:nvSpPr>
        <p:spPr/>
        <p:txBody>
          <a:bodyPr vert="horz"/>
          <a:lstStyle/>
          <a:p>
            <a:r>
              <a:rPr lang="en-GB" sz="1800" dirty="0">
                <a:solidFill>
                  <a:schemeClr val="bg2"/>
                </a:solidFill>
              </a:rPr>
              <a:t>Appendix: Building Design</a:t>
            </a:r>
          </a:p>
        </p:txBody>
      </p:sp>
      <p:sp>
        <p:nvSpPr>
          <p:cNvPr id="14" name="Rectangle 13">
            <a:extLst>
              <a:ext uri="{FF2B5EF4-FFF2-40B4-BE49-F238E27FC236}">
                <a16:creationId xmlns:a16="http://schemas.microsoft.com/office/drawing/2014/main" id="{F0B06888-188D-4C97-9007-D1565A2E016B}"/>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pic>
        <p:nvPicPr>
          <p:cNvPr id="8" name="Picture 7">
            <a:extLst>
              <a:ext uri="{FF2B5EF4-FFF2-40B4-BE49-F238E27FC236}">
                <a16:creationId xmlns:a16="http://schemas.microsoft.com/office/drawing/2014/main" id="{01166720-D5B1-F8C5-82DF-FAE679D9EEA8}"/>
              </a:ext>
            </a:extLst>
          </p:cNvPr>
          <p:cNvPicPr>
            <a:picLocks noChangeAspect="1"/>
          </p:cNvPicPr>
          <p:nvPr/>
        </p:nvPicPr>
        <p:blipFill>
          <a:blip r:embed="rId6"/>
          <a:stretch>
            <a:fillRect/>
          </a:stretch>
        </p:blipFill>
        <p:spPr>
          <a:xfrm>
            <a:off x="4897216" y="882000"/>
            <a:ext cx="3100784" cy="4014000"/>
          </a:xfrm>
          <a:prstGeom prst="rect">
            <a:avLst/>
          </a:prstGeom>
        </p:spPr>
      </p:pic>
      <p:pic>
        <p:nvPicPr>
          <p:cNvPr id="10" name="Picture 9">
            <a:extLst>
              <a:ext uri="{FF2B5EF4-FFF2-40B4-BE49-F238E27FC236}">
                <a16:creationId xmlns:a16="http://schemas.microsoft.com/office/drawing/2014/main" id="{C43440C0-725F-E4A5-A945-69A3E2F5210B}"/>
              </a:ext>
            </a:extLst>
          </p:cNvPr>
          <p:cNvPicPr>
            <a:picLocks noChangeAspect="1"/>
          </p:cNvPicPr>
          <p:nvPr/>
        </p:nvPicPr>
        <p:blipFill>
          <a:blip r:embed="rId7"/>
          <a:stretch>
            <a:fillRect/>
          </a:stretch>
        </p:blipFill>
        <p:spPr>
          <a:xfrm>
            <a:off x="1321525" y="902860"/>
            <a:ext cx="2925260" cy="3972279"/>
          </a:xfrm>
          <a:prstGeom prst="rect">
            <a:avLst/>
          </a:prstGeom>
        </p:spPr>
      </p:pic>
    </p:spTree>
    <p:extLst>
      <p:ext uri="{BB962C8B-B14F-4D97-AF65-F5344CB8AC3E}">
        <p14:creationId xmlns:p14="http://schemas.microsoft.com/office/powerpoint/2010/main" val="17631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590EBD-141A-4933-BE0C-C18E299C4BBC}"/>
              </a:ext>
            </a:extLst>
          </p:cNvPr>
          <p:cNvGraphicFramePr>
            <a:graphicFrameLocks noChangeAspect="1"/>
          </p:cNvGraphicFramePr>
          <p:nvPr>
            <p:custDataLst>
              <p:tags r:id="rId1"/>
            </p:custDataLst>
            <p:extLst>
              <p:ext uri="{D42A27DB-BD31-4B8C-83A1-F6EECF244321}">
                <p14:modId xmlns:p14="http://schemas.microsoft.com/office/powerpoint/2010/main" val="3560687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1" imgH="470" progId="TCLayout.ActiveDocument.1">
                  <p:embed/>
                </p:oleObj>
              </mc:Choice>
              <mc:Fallback>
                <p:oleObj name="think-cell Slide" r:id="rId4" imgW="471" imgH="470" progId="TCLayout.ActiveDocument.1">
                  <p:embed/>
                  <p:pic>
                    <p:nvPicPr>
                      <p:cNvPr id="7" name="Object 6" hidden="1">
                        <a:extLst>
                          <a:ext uri="{FF2B5EF4-FFF2-40B4-BE49-F238E27FC236}">
                            <a16:creationId xmlns:a16="http://schemas.microsoft.com/office/drawing/2014/main" id="{33590EBD-141A-4933-BE0C-C18E299C4B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4787317-49B3-4DE7-B5C7-A81FCBB9B465}"/>
              </a:ext>
            </a:extLst>
          </p:cNvPr>
          <p:cNvSpPr>
            <a:spLocks noGrp="1"/>
          </p:cNvSpPr>
          <p:nvPr>
            <p:ph type="sldNum" sz="quarter" idx="11"/>
          </p:nvPr>
        </p:nvSpPr>
        <p:spPr/>
        <p:txBody>
          <a:bodyPr/>
          <a:lstStyle/>
          <a:p>
            <a:fld id="{D94909C6-CC71-4962-A18E-AF0515723D95}" type="slidenum">
              <a:rPr lang="de-DE" noProof="0" smtClean="0"/>
              <a:pPr/>
              <a:t>9</a:t>
            </a:fld>
            <a:endParaRPr lang="de-DE" noProof="0"/>
          </a:p>
        </p:txBody>
      </p:sp>
      <p:sp>
        <p:nvSpPr>
          <p:cNvPr id="3" name="Footer Placeholder 2">
            <a:extLst>
              <a:ext uri="{FF2B5EF4-FFF2-40B4-BE49-F238E27FC236}">
                <a16:creationId xmlns:a16="http://schemas.microsoft.com/office/drawing/2014/main" id="{6EB5C608-E940-47A3-ACB2-49648D4B3754}"/>
              </a:ext>
            </a:extLst>
          </p:cNvPr>
          <p:cNvSpPr>
            <a:spLocks noGrp="1"/>
          </p:cNvSpPr>
          <p:nvPr>
            <p:ph type="ftr" sz="quarter" idx="12"/>
          </p:nvPr>
        </p:nvSpPr>
        <p:spPr/>
        <p:txBody>
          <a:bodyPr/>
          <a:lstStyle/>
          <a:p>
            <a:r>
              <a:rPr lang="en-US" noProof="0"/>
              <a:t>Grant application</a:t>
            </a:r>
            <a:endParaRPr lang="de-DE" noProof="0" dirty="0"/>
          </a:p>
        </p:txBody>
      </p:sp>
      <p:sp>
        <p:nvSpPr>
          <p:cNvPr id="4" name="Title 3">
            <a:extLst>
              <a:ext uri="{FF2B5EF4-FFF2-40B4-BE49-F238E27FC236}">
                <a16:creationId xmlns:a16="http://schemas.microsoft.com/office/drawing/2014/main" id="{6714D203-1191-4937-87B7-E4C195B97376}"/>
              </a:ext>
            </a:extLst>
          </p:cNvPr>
          <p:cNvSpPr>
            <a:spLocks noGrp="1"/>
          </p:cNvSpPr>
          <p:nvPr>
            <p:ph type="title"/>
          </p:nvPr>
        </p:nvSpPr>
        <p:spPr/>
        <p:txBody>
          <a:bodyPr vert="horz"/>
          <a:lstStyle/>
          <a:p>
            <a:r>
              <a:rPr lang="en-GB" sz="1800" dirty="0">
                <a:solidFill>
                  <a:schemeClr val="bg2"/>
                </a:solidFill>
              </a:rPr>
              <a:t>Appendix: Land purchase confirmation and school registration</a:t>
            </a:r>
          </a:p>
        </p:txBody>
      </p:sp>
      <p:sp>
        <p:nvSpPr>
          <p:cNvPr id="14" name="Rectangle 13">
            <a:extLst>
              <a:ext uri="{FF2B5EF4-FFF2-40B4-BE49-F238E27FC236}">
                <a16:creationId xmlns:a16="http://schemas.microsoft.com/office/drawing/2014/main" id="{F0B06888-188D-4C97-9007-D1565A2E016B}"/>
              </a:ext>
            </a:extLst>
          </p:cNvPr>
          <p:cNvSpPr/>
          <p:nvPr/>
        </p:nvSpPr>
        <p:spPr>
          <a:xfrm>
            <a:off x="1" y="306000"/>
            <a:ext cx="70139" cy="5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10" dirty="0">
              <a:solidFill>
                <a:schemeClr val="bg2"/>
              </a:solidFill>
            </a:endParaRPr>
          </a:p>
        </p:txBody>
      </p:sp>
      <p:pic>
        <p:nvPicPr>
          <p:cNvPr id="11" name="Picture 10">
            <a:extLst>
              <a:ext uri="{FF2B5EF4-FFF2-40B4-BE49-F238E27FC236}">
                <a16:creationId xmlns:a16="http://schemas.microsoft.com/office/drawing/2014/main" id="{BABA565C-077A-AC73-1A5D-926FD1184EAE}"/>
              </a:ext>
            </a:extLst>
          </p:cNvPr>
          <p:cNvPicPr>
            <a:picLocks noChangeAspect="1"/>
          </p:cNvPicPr>
          <p:nvPr/>
        </p:nvPicPr>
        <p:blipFill>
          <a:blip r:embed="rId6"/>
          <a:stretch>
            <a:fillRect/>
          </a:stretch>
        </p:blipFill>
        <p:spPr>
          <a:xfrm>
            <a:off x="1119751" y="811981"/>
            <a:ext cx="2639725" cy="4084018"/>
          </a:xfrm>
          <a:prstGeom prst="rect">
            <a:avLst/>
          </a:prstGeom>
        </p:spPr>
      </p:pic>
      <p:pic>
        <p:nvPicPr>
          <p:cNvPr id="8" name="Picture 7" descr="A certificate with a blue and gold design&#10;&#10;AI-generated content may be incorrect.">
            <a:extLst>
              <a:ext uri="{FF2B5EF4-FFF2-40B4-BE49-F238E27FC236}">
                <a16:creationId xmlns:a16="http://schemas.microsoft.com/office/drawing/2014/main" id="{0EFACCF5-6C8F-E0A6-7116-D6C733B1FA9F}"/>
              </a:ext>
            </a:extLst>
          </p:cNvPr>
          <p:cNvPicPr>
            <a:picLocks noChangeAspect="1"/>
          </p:cNvPicPr>
          <p:nvPr/>
        </p:nvPicPr>
        <p:blipFill>
          <a:blip r:embed="rId7"/>
          <a:stretch>
            <a:fillRect/>
          </a:stretch>
        </p:blipFill>
        <p:spPr>
          <a:xfrm>
            <a:off x="4616145" y="812683"/>
            <a:ext cx="2906046" cy="4091019"/>
          </a:xfrm>
          <a:prstGeom prst="rect">
            <a:avLst/>
          </a:prstGeom>
        </p:spPr>
      </p:pic>
    </p:spTree>
    <p:extLst>
      <p:ext uri="{BB962C8B-B14F-4D97-AF65-F5344CB8AC3E}">
        <p14:creationId xmlns:p14="http://schemas.microsoft.com/office/powerpoint/2010/main" val="14846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3LZ4XPNwJML7Pub.I97f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3LZ4XPNwJML7Pub.I97fFg"/>
</p:tagLst>
</file>

<file path=ppt/theme/theme1.xml><?xml version="1.0" encoding="utf-8"?>
<a:theme xmlns:a="http://schemas.openxmlformats.org/drawingml/2006/main" name="MR _Template 16 to 9_MR_DE">
  <a:themeElements>
    <a:clrScheme name="Munich Re">
      <a:dk1>
        <a:sysClr val="windowText" lastClr="000000"/>
      </a:dk1>
      <a:lt1>
        <a:sysClr val="window" lastClr="FFFFFF"/>
      </a:lt1>
      <a:dk2>
        <a:srgbClr val="4D4E53"/>
      </a:dk2>
      <a:lt2>
        <a:srgbClr val="93117E"/>
      </a:lt2>
      <a:accent1>
        <a:srgbClr val="007F92"/>
      </a:accent1>
      <a:accent2>
        <a:srgbClr val="57AB27"/>
      </a:accent2>
      <a:accent3>
        <a:srgbClr val="E2001A"/>
      </a:accent3>
      <a:accent4>
        <a:srgbClr val="7FA1B1"/>
      </a:accent4>
      <a:accent5>
        <a:srgbClr val="0066FF"/>
      </a:accent5>
      <a:accent6>
        <a:srgbClr val="FF8200"/>
      </a:accent6>
      <a:hlink>
        <a:srgbClr val="04315B"/>
      </a:hlink>
      <a:folHlink>
        <a:srgbClr val="26B8AD"/>
      </a:folHlink>
    </a:clrScheme>
    <a:fontScheme name="Munich Re">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nchorCtr="0"/>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lIns="0" tIns="0" rIns="0" bIns="0" rtlCol="0">
        <a:spAutoFit/>
      </a:bodyPr>
      <a:lstStyle>
        <a:defPPr marL="269875" indent="-269875">
          <a:lnSpc>
            <a:spcPct val="110000"/>
          </a:lnSpc>
          <a:buFont typeface="Wingdings" panose="05000000000000000000" pitchFamily="2" charset="2"/>
          <a:buChar char="§"/>
          <a:defRPr sz="1400" dirty="0" err="1" smtClean="0">
            <a:solidFill>
              <a:schemeClr val="tx2"/>
            </a:solidFill>
          </a:defRPr>
        </a:defPPr>
      </a:lstStyle>
    </a:txDef>
  </a:objectDefaults>
  <a:extraClrSchemeLst/>
  <a:custClrLst>
    <a:custClr name="Munich Re Turquois">
      <a:srgbClr val="26B8AD"/>
    </a:custClr>
    <a:custClr name="Munich Re Cyan">
      <a:srgbClr val="00B4DC"/>
    </a:custClr>
    <a:custClr name="Munich Re Dark Green">
      <a:srgbClr val="00975D"/>
    </a:custClr>
    <a:custClr name="Munich Re Dark Steel">
      <a:srgbClr val="435363"/>
    </a:custClr>
    <a:custClr name="Munich Re Dark Blue">
      <a:srgbClr val="04315B"/>
    </a:custClr>
    <a:custClr name="Munich Re Pale Blue">
      <a:srgbClr val="6F9ED0"/>
    </a:custClr>
    <a:custClr name="blank">
      <a:srgbClr val="FFFFFF"/>
    </a:custClr>
    <a:custClr name="blank">
      <a:srgbClr val="FFFFFF"/>
    </a:custClr>
    <a:custClr name="blank">
      <a:srgbClr val="FFFFFF"/>
    </a:custClr>
    <a:custClr name="blank">
      <a:srgbClr val="FFFFFF"/>
    </a:custClr>
    <a:custClr name="Munich Re Yellow">
      <a:srgbClr val="FFED00"/>
    </a:custClr>
    <a:custClr name="Munich Re Vibrant Blue">
      <a:srgbClr val="3300FB"/>
    </a:custClr>
    <a:custClr name="Munich Re Pink">
      <a:srgbClr val="F200CF"/>
    </a:custClr>
    <a:custClr name="Munich Re Orange">
      <a:srgbClr val="FF3C00"/>
    </a:custClr>
    <a:custClr name="Munich Re Green">
      <a:srgbClr val="00E266"/>
    </a:custClr>
    <a:custClr name="blank">
      <a:srgbClr val="FFFFFF"/>
    </a:custClr>
    <a:custClr name="blank">
      <a:srgbClr val="FFFFFF"/>
    </a:custClr>
    <a:custClr name="blank">
      <a:srgbClr val="FFFFFF"/>
    </a:custClr>
    <a:custClr name="blank">
      <a:srgbClr val="FFFFFF"/>
    </a:custClr>
    <a:custClr name="blank">
      <a:srgbClr val="FFFFFF"/>
    </a:custClr>
    <a:custClr name="ERGO">
      <a:srgbClr val="BF1528"/>
    </a:custClr>
    <a:custClr name="Life">
      <a:srgbClr val="CE5E92"/>
    </a:custClr>
    <a:custClr name="Life">
      <a:srgbClr val="0081E2"/>
    </a:custClr>
    <a:custClr name="Health">
      <a:srgbClr val="C51767"/>
    </a:custClr>
    <a:custClr name="PIRI Specialty">
      <a:srgbClr val="25E3FF"/>
    </a:custClr>
    <a:custClr name="RI">
      <a:srgbClr val="004DBF"/>
    </a:custClr>
    <a:custClr name="PC">
      <a:srgbClr val="00337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R _Template 16 to 9_MR_DE" id="{2539A141-0AFF-4861-8A0C-C8F4D6984283}" vid="{7881FE76-2010-4E24-8822-ADE3E0317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29</TotalTime>
  <Words>1239</Words>
  <Application>Microsoft Office PowerPoint</Application>
  <PresentationFormat>On-screen Show (16:9)</PresentationFormat>
  <Paragraphs>168</Paragraphs>
  <Slides>11</Slides>
  <Notes>5</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MR _Template 16 to 9_MR_DE</vt:lpstr>
      <vt:lpstr>Help Humanity UK Grant Application</vt:lpstr>
      <vt:lpstr>Since 2010, Help Humanity UK has worked on various projects to better the outcomes of underprivileged families</vt:lpstr>
      <vt:lpstr>Ujala School celebrated its 5th anniversary in October 2022- with 60 pupils and 10 full-time staff</vt:lpstr>
      <vt:lpstr>In 2023 Help Humanity UK was awarded the Best Pakistan-Focused Education &amp; Welfare Organisation in the UK</vt:lpstr>
      <vt:lpstr>In 2023 Help Humanity UK has been awarded the Best Pakistan-Focused Education &amp; Welfare Organisation in UK</vt:lpstr>
      <vt:lpstr>Our Team of trustees bring experience from various backgrounds to ensure project success</vt:lpstr>
      <vt:lpstr>Project in focus: Upscaling successful PoC to a purpose build school ‘Green’ building</vt:lpstr>
      <vt:lpstr>Appendix: Building Design</vt:lpstr>
      <vt:lpstr>Appendix: Land purchase confirmation and school registration</vt:lpstr>
      <vt:lpstr>Appendix: Cost Estimate</vt:lpstr>
      <vt:lpstr>Support us via recurring payments or a one-off payment towards school building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Humanity UK Social Engagement Awards</dc:title>
  <dc:creator>Zafar Bushra - Munich-MR</dc:creator>
  <cp:lastModifiedBy>talha muhammad</cp:lastModifiedBy>
  <cp:revision>50</cp:revision>
  <dcterms:created xsi:type="dcterms:W3CDTF">2022-03-03T08:10:40Z</dcterms:created>
  <dcterms:modified xsi:type="dcterms:W3CDTF">2026-02-17T17:01:32Z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6dace53-bb26-49c1-b263-21baa9bbd689_Enabled">
    <vt:lpwstr>true</vt:lpwstr>
  </property>
  <property fmtid="{D5CDD505-2E9C-101B-9397-08002B2CF9AE}" pid="3" name="MSIP_Label_c6dace53-bb26-49c1-b263-21baa9bbd689_SetDate">
    <vt:lpwstr>2022-03-03T08:13:13Z</vt:lpwstr>
  </property>
  <property fmtid="{D5CDD505-2E9C-101B-9397-08002B2CF9AE}" pid="4" name="MSIP_Label_c6dace53-bb26-49c1-b263-21baa9bbd689_Method">
    <vt:lpwstr>Privileged</vt:lpwstr>
  </property>
  <property fmtid="{D5CDD505-2E9C-101B-9397-08002B2CF9AE}" pid="5" name="MSIP_Label_c6dace53-bb26-49c1-b263-21baa9bbd689_Name">
    <vt:lpwstr>c6dace53-bb26-49c1-b263-21baa9bbd689</vt:lpwstr>
  </property>
  <property fmtid="{D5CDD505-2E9C-101B-9397-08002B2CF9AE}" pid="6" name="MSIP_Label_c6dace53-bb26-49c1-b263-21baa9bbd689_SiteId">
    <vt:lpwstr>582259a1-dcaa-4cca-b1cf-e60d3f045ecd</vt:lpwstr>
  </property>
  <property fmtid="{D5CDD505-2E9C-101B-9397-08002B2CF9AE}" pid="7" name="MSIP_Label_c6dace53-bb26-49c1-b263-21baa9bbd689_ActionId">
    <vt:lpwstr>d9485526-7124-4173-a805-0890448113d7</vt:lpwstr>
  </property>
  <property fmtid="{D5CDD505-2E9C-101B-9397-08002B2CF9AE}" pid="8" name="MSIP_Label_c6dace53-bb26-49c1-b263-21baa9bbd689_ContentBits">
    <vt:lpwstr>0</vt:lpwstr>
  </property>
</Properties>
</file>